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24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51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6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07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8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71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05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82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65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5F62-A346-4679-8D25-5141E3761FB3}" type="datetimeFigureOut">
              <a:rPr lang="it-IT" smtClean="0"/>
              <a:t>19/02/2021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BB59-B83D-46D5-8143-A51093F0D0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36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358" y="370333"/>
            <a:ext cx="9144000" cy="138155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Divisioni in colonna</a:t>
            </a:r>
            <a:r>
              <a:rPr lang="it-IT" dirty="0"/>
              <a:t>.</a:t>
            </a:r>
          </a:p>
        </p:txBody>
      </p:sp>
      <p:pic>
        <p:nvPicPr>
          <p:cNvPr id="1030" name="Picture 6" descr="Image result for immagini divertenti divisioni per bambini in colo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75" y="2709017"/>
            <a:ext cx="6631536" cy="356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93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mmagini divisioni per bambini in colonna a una cif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1" y="1431420"/>
            <a:ext cx="5076201" cy="418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3092" y="293486"/>
            <a:ext cx="59108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          15     2              Innanzitutto vediamo se dobbiamo          </a:t>
            </a:r>
          </a:p>
          <a:p>
            <a:r>
              <a:rPr lang="it-IT" dirty="0"/>
              <a:t>           14          </a:t>
            </a:r>
          </a:p>
          <a:p>
            <a:r>
              <a:rPr lang="it-IT" dirty="0"/>
              <a:t>              1     7              mettere il buffo cappelletto sul tutto il </a:t>
            </a:r>
          </a:p>
          <a:p>
            <a:r>
              <a:rPr lang="it-IT" dirty="0"/>
              <a:t>                            numero o solo sulla decina. </a:t>
            </a:r>
          </a:p>
          <a:p>
            <a:r>
              <a:rPr lang="it-IT" dirty="0"/>
              <a:t>                                     1 è minore di 2 e quindi lo mettiamo su </a:t>
            </a:r>
          </a:p>
          <a:p>
            <a:r>
              <a:rPr lang="it-IT" dirty="0"/>
              <a:t>                                       tutte e due le cifre, quindi 15. </a:t>
            </a:r>
          </a:p>
          <a:p>
            <a:r>
              <a:rPr lang="it-IT" dirty="0"/>
              <a:t>                                       Ora andiamo </a:t>
            </a:r>
            <a:r>
              <a:rPr lang="it-IT"/>
              <a:t>a vedere </a:t>
            </a:r>
            <a:r>
              <a:rPr lang="it-IT" dirty="0"/>
              <a:t>nella  </a:t>
            </a:r>
          </a:p>
          <a:p>
            <a:r>
              <a:rPr lang="it-IT" dirty="0"/>
              <a:t>                                       tabellina del 2 dove si trova il 15 o un </a:t>
            </a:r>
          </a:p>
          <a:p>
            <a:r>
              <a:rPr lang="it-IT" dirty="0"/>
              <a:t>                                         numero inferiore. </a:t>
            </a:r>
          </a:p>
          <a:p>
            <a:r>
              <a:rPr lang="it-IT" dirty="0"/>
              <a:t>                                         Diciamo la tabellina del 2 </a:t>
            </a:r>
          </a:p>
          <a:p>
            <a:r>
              <a:rPr lang="it-IT" dirty="0"/>
              <a:t>                                         2x0=0 </a:t>
            </a:r>
          </a:p>
          <a:p>
            <a:r>
              <a:rPr lang="it-IT" dirty="0"/>
              <a:t>                                         2x1=2 </a:t>
            </a:r>
          </a:p>
          <a:p>
            <a:r>
              <a:rPr lang="it-IT" dirty="0"/>
              <a:t>                                         2x2=4 </a:t>
            </a:r>
          </a:p>
          <a:p>
            <a:r>
              <a:rPr lang="it-IT" dirty="0"/>
              <a:t>                                         2x3=6 </a:t>
            </a:r>
          </a:p>
          <a:p>
            <a:r>
              <a:rPr lang="it-IT" dirty="0"/>
              <a:t>                                         2x4=8</a:t>
            </a:r>
          </a:p>
          <a:p>
            <a:r>
              <a:rPr lang="it-IT" dirty="0"/>
              <a:t>                                         2x5=10 </a:t>
            </a:r>
          </a:p>
          <a:p>
            <a:r>
              <a:rPr lang="it-IT" dirty="0"/>
              <a:t>                                         2x6=12 </a:t>
            </a:r>
          </a:p>
          <a:p>
            <a:r>
              <a:rPr lang="it-IT" dirty="0"/>
              <a:t>                                         2x7=14 </a:t>
            </a:r>
          </a:p>
          <a:p>
            <a:r>
              <a:rPr lang="it-IT" dirty="0"/>
              <a:t>                                         2x8=16 opss.. Siamo andati oltre ,  </a:t>
            </a:r>
          </a:p>
          <a:p>
            <a:r>
              <a:rPr lang="it-IT" dirty="0"/>
              <a:t>                                         torniamo indietro a 2x7=14. Scriviamolo a destra sotto il divisore, 15 meno 14 resta 1 . </a:t>
            </a:r>
          </a:p>
          <a:p>
            <a:r>
              <a:rPr lang="it-IT" dirty="0"/>
              <a:t>Dunque 15 diviso 2 è uguale a 7 con il resto di 1.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115799" y="875236"/>
            <a:ext cx="0" cy="1632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115799" y="1264778"/>
            <a:ext cx="91440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6605901" y="878801"/>
            <a:ext cx="367470" cy="6836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6315342" y="391468"/>
            <a:ext cx="1726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5">
                    <a:lumMod val="75000"/>
                  </a:schemeClr>
                </a:solidFill>
              </a:rPr>
              <a:t>Buffo cappelletto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842332" y="554029"/>
            <a:ext cx="0" cy="321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56047" y="1431420"/>
            <a:ext cx="57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419175" y="1551062"/>
            <a:ext cx="1965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72999" y="1475915"/>
            <a:ext cx="726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00B050"/>
                </a:solidFill>
              </a:rPr>
              <a:t>quoziente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973371" y="1691359"/>
            <a:ext cx="0" cy="257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53312" y="1948441"/>
            <a:ext cx="665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resto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4920" y="391468"/>
            <a:ext cx="547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Ripetiamo ciò che abbiamo detto in classe.</a:t>
            </a:r>
          </a:p>
        </p:txBody>
      </p:sp>
    </p:spTree>
    <p:extLst>
      <p:ext uri="{BB962C8B-B14F-4D97-AF65-F5344CB8AC3E}">
        <p14:creationId xmlns:p14="http://schemas.microsoft.com/office/powerpoint/2010/main" val="394249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Divisioni in colonna.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Divisioni in colonna.</dc:title>
  <dc:creator>Luisa</dc:creator>
  <cp:lastModifiedBy>Raffaella Castiello</cp:lastModifiedBy>
  <cp:revision>7</cp:revision>
  <dcterms:created xsi:type="dcterms:W3CDTF">2021-02-19T14:05:02Z</dcterms:created>
  <dcterms:modified xsi:type="dcterms:W3CDTF">2021-02-19T15:38:29Z</dcterms:modified>
</cp:coreProperties>
</file>