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72" r:id="rId3"/>
    <p:sldId id="271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1" u="sng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1" u="sng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10809" y="3022828"/>
            <a:ext cx="4638675" cy="395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1" u="sng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8784" y="690069"/>
            <a:ext cx="4629784" cy="347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 u="sng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459" y="2900908"/>
            <a:ext cx="4400550" cy="277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it.wikipedia.org/wiki/Dinosauri_(film)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riting.wikinut.com/img/2e7om923z619t278/archeoptery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habeto.it/dinosauri/triassico.htm" TargetMode="External"/><Relationship Id="rId7" Type="http://schemas.openxmlformats.org/officeDocument/2006/relationships/hyperlink" Target="http://www.alphabeto.it/dinosauri/dinosauri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lphabeto.it/dinosauri/altri_rettili.htm" TargetMode="External"/><Relationship Id="rId5" Type="http://schemas.openxmlformats.org/officeDocument/2006/relationships/hyperlink" Target="http://www.alphabeto.it/dinosauri/cretaceo.htm" TargetMode="External"/><Relationship Id="rId4" Type="http://schemas.openxmlformats.org/officeDocument/2006/relationships/hyperlink" Target="http://www.alphabeto.it/dinosauri/giurassico.h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0726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27A67E4-623A-43F5-BF59-22EE00FBF722}"/>
              </a:ext>
            </a:extLst>
          </p:cNvPr>
          <p:cNvSpPr/>
          <p:nvPr/>
        </p:nvSpPr>
        <p:spPr>
          <a:xfrm>
            <a:off x="735172" y="402651"/>
            <a:ext cx="3347033" cy="213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ERA MESOZOICA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Comparsa</a:t>
            </a:r>
            <a:r>
              <a:rPr lang="en-US" sz="3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ed </a:t>
            </a:r>
            <a:r>
              <a:rPr lang="en-US" sz="3400" b="1" kern="1200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estinzione</a:t>
            </a:r>
            <a:r>
              <a:rPr lang="en-US" sz="3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dei</a:t>
            </a:r>
            <a:r>
              <a:rPr lang="en-US" sz="3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dinosauri</a:t>
            </a:r>
            <a:endParaRPr lang="en-US" sz="34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30714E2-226F-4427-8096-B43E4810D42D}"/>
              </a:ext>
            </a:extLst>
          </p:cNvPr>
          <p:cNvSpPr txBox="1"/>
          <p:nvPr/>
        </p:nvSpPr>
        <p:spPr>
          <a:xfrm>
            <a:off x="735172" y="2737743"/>
            <a:ext cx="3347034" cy="407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CLASSE 3°A-B PLESSO GIANNI RODARI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DOCENTI CASTIELLO R., SPOSITO R., FEOLA L.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0AE568-6F07-4AC4-894A-01236387F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2" r="1" b="17045"/>
          <a:stretch/>
        </p:blipFill>
        <p:spPr>
          <a:xfrm>
            <a:off x="4111632" y="-2555"/>
            <a:ext cx="6391907" cy="4074070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4B5B514-3E8E-4BC0-8B27-78A51B52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363" r="2" b="2"/>
          <a:stretch/>
        </p:blipFill>
        <p:spPr>
          <a:xfrm>
            <a:off x="3898900" y="4093788"/>
            <a:ext cx="6553901" cy="336903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943D59-6C39-426F-986E-6395943BE760}"/>
              </a:ext>
            </a:extLst>
          </p:cNvPr>
          <p:cNvSpPr txBox="1"/>
          <p:nvPr/>
        </p:nvSpPr>
        <p:spPr>
          <a:xfrm>
            <a:off x="8012859" y="736279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4" tooltip="https://it.wikipedia.org/wiki/Dinosauri_(fil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35F094-D892-4F4D-B9C8-2F5B9F178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285" y="2572675"/>
            <a:ext cx="1424795" cy="13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42086"/>
            <a:ext cx="6057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dirty="0">
                <a:latin typeface="Calibri"/>
                <a:cs typeface="Calibri"/>
              </a:rPr>
              <a:t>RA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FORIN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5600" y="410210"/>
            <a:ext cx="4829175" cy="6696075"/>
          </a:xfrm>
          <a:custGeom>
            <a:avLst/>
            <a:gdLst/>
            <a:ahLst/>
            <a:cxnLst/>
            <a:rect l="l" t="t" r="r" b="b"/>
            <a:pathLst>
              <a:path w="4829175" h="6696075">
                <a:moveTo>
                  <a:pt x="4829175" y="0"/>
                </a:moveTo>
                <a:lnTo>
                  <a:pt x="0" y="0"/>
                </a:lnTo>
                <a:lnTo>
                  <a:pt x="0" y="6696075"/>
                </a:lnTo>
                <a:lnTo>
                  <a:pt x="4829175" y="6696075"/>
                </a:lnTo>
                <a:lnTo>
                  <a:pt x="4829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7838" y="417068"/>
            <a:ext cx="25463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0" u="none" spc="825" dirty="0">
                <a:latin typeface="Lucida Sans"/>
                <a:cs typeface="Lucida Sans"/>
              </a:rPr>
              <a:t>PLI</a:t>
            </a:r>
            <a:r>
              <a:rPr sz="2600" i="0" u="none" spc="434" dirty="0">
                <a:latin typeface="Lucida Sans"/>
                <a:cs typeface="Lucida Sans"/>
              </a:rPr>
              <a:t>O</a:t>
            </a:r>
            <a:r>
              <a:rPr sz="2600" i="0" u="none" spc="620" dirty="0">
                <a:latin typeface="Lucida Sans"/>
                <a:cs typeface="Lucida Sans"/>
              </a:rPr>
              <a:t>S</a:t>
            </a:r>
            <a:r>
              <a:rPr sz="2600" i="0" u="none" spc="505" dirty="0">
                <a:latin typeface="Lucida Sans"/>
                <a:cs typeface="Lucida Sans"/>
              </a:rPr>
              <a:t>AURO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531" y="3630803"/>
            <a:ext cx="11938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dirty="0">
                <a:latin typeface="Calibri"/>
                <a:cs typeface="Calibri"/>
              </a:rPr>
              <a:t>er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1089" y="5819565"/>
            <a:ext cx="4622165" cy="1155700"/>
            <a:chOff x="471089" y="5819565"/>
            <a:chExt cx="4622165" cy="1155700"/>
          </a:xfrm>
        </p:grpSpPr>
        <p:sp>
          <p:nvSpPr>
            <p:cNvPr id="7" name="object 7"/>
            <p:cNvSpPr/>
            <p:nvPr/>
          </p:nvSpPr>
          <p:spPr>
            <a:xfrm>
              <a:off x="546087" y="5819571"/>
              <a:ext cx="4547235" cy="1079500"/>
            </a:xfrm>
            <a:custGeom>
              <a:avLst/>
              <a:gdLst/>
              <a:ahLst/>
              <a:cxnLst/>
              <a:rect l="l" t="t" r="r" b="b"/>
              <a:pathLst>
                <a:path w="4547235" h="1079500">
                  <a:moveTo>
                    <a:pt x="4547108" y="0"/>
                  </a:moveTo>
                  <a:lnTo>
                    <a:pt x="0" y="0"/>
                  </a:lnTo>
                  <a:lnTo>
                    <a:pt x="0" y="76403"/>
                  </a:lnTo>
                  <a:lnTo>
                    <a:pt x="0" y="1079169"/>
                  </a:lnTo>
                  <a:lnTo>
                    <a:pt x="4547108" y="1079169"/>
                  </a:lnTo>
                  <a:lnTo>
                    <a:pt x="4547108" y="76403"/>
                  </a:lnTo>
                  <a:lnTo>
                    <a:pt x="4547108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089" y="5895962"/>
              <a:ext cx="4556760" cy="1079500"/>
            </a:xfrm>
            <a:custGeom>
              <a:avLst/>
              <a:gdLst/>
              <a:ahLst/>
              <a:cxnLst/>
              <a:rect l="l" t="t" r="r" b="b"/>
              <a:pathLst>
                <a:path w="4556760" h="1079500">
                  <a:moveTo>
                    <a:pt x="4556205" y="0"/>
                  </a:moveTo>
                  <a:lnTo>
                    <a:pt x="0" y="0"/>
                  </a:lnTo>
                  <a:lnTo>
                    <a:pt x="0" y="1079178"/>
                  </a:lnTo>
                  <a:lnTo>
                    <a:pt x="4556205" y="1079178"/>
                  </a:lnTo>
                  <a:lnTo>
                    <a:pt x="4556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1086" y="6290469"/>
            <a:ext cx="3938270" cy="458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00" spc="-15" dirty="0">
                <a:latin typeface="Comic Sans MS"/>
                <a:cs typeface="Comic Sans MS"/>
              </a:rPr>
              <a:t>Alcuni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dinosauri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prendono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il </a:t>
            </a:r>
            <a:r>
              <a:rPr sz="1200" spc="-15" dirty="0">
                <a:latin typeface="Comic Sans MS"/>
                <a:cs typeface="Comic Sans MS"/>
              </a:rPr>
              <a:t>nome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dallo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studioso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20" dirty="0">
                <a:latin typeface="Comic Sans MS"/>
                <a:cs typeface="Comic Sans MS"/>
              </a:rPr>
              <a:t>che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li ha</a:t>
            </a:r>
            <a:endParaRPr sz="1200">
              <a:latin typeface="Comic Sans MS"/>
              <a:cs typeface="Comic Sans MS"/>
            </a:endParaRPr>
          </a:p>
          <a:p>
            <a:pPr marL="79375">
              <a:lnSpc>
                <a:spcPct val="100000"/>
              </a:lnSpc>
              <a:spcBef>
                <a:spcPts val="490"/>
              </a:spcBef>
            </a:pPr>
            <a:r>
              <a:rPr sz="1200" spc="-10" dirty="0">
                <a:latin typeface="Comic Sans MS"/>
                <a:cs typeface="Comic Sans MS"/>
              </a:rPr>
              <a:t>scoperti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o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dal </a:t>
            </a:r>
            <a:r>
              <a:rPr sz="1200" spc="-10" dirty="0">
                <a:latin typeface="Comic Sans MS"/>
                <a:cs typeface="Comic Sans MS"/>
              </a:rPr>
              <a:t>luogo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in</a:t>
            </a:r>
            <a:r>
              <a:rPr sz="1200" spc="-15" dirty="0">
                <a:latin typeface="Comic Sans MS"/>
                <a:cs typeface="Comic Sans MS"/>
              </a:rPr>
              <a:t> cui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sono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spc="-10" dirty="0">
                <a:latin typeface="Comic Sans MS"/>
                <a:cs typeface="Comic Sans MS"/>
              </a:rPr>
              <a:t>stati trovati</a:t>
            </a:r>
            <a:r>
              <a:rPr sz="1200" spc="-2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reperti</a:t>
            </a:r>
            <a:r>
              <a:rPr sz="1200" spc="-10" dirty="0">
                <a:latin typeface="Comic Sans MS"/>
                <a:cs typeface="Comic Sans MS"/>
              </a:rPr>
              <a:t> ?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8650" y="7106284"/>
            <a:ext cx="746125" cy="304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0734" y="7106284"/>
            <a:ext cx="647065" cy="304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Pag,23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7355" y="914400"/>
            <a:ext cx="4596130" cy="4821555"/>
            <a:chOff x="427355" y="914400"/>
            <a:chExt cx="4596130" cy="482155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295" y="914400"/>
              <a:ext cx="4358259" cy="21732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7355" y="2905125"/>
              <a:ext cx="4596130" cy="2830830"/>
            </a:xfrm>
            <a:custGeom>
              <a:avLst/>
              <a:gdLst/>
              <a:ahLst/>
              <a:cxnLst/>
              <a:rect l="l" t="t" r="r" b="b"/>
              <a:pathLst>
                <a:path w="4596130" h="2830829">
                  <a:moveTo>
                    <a:pt x="4596130" y="0"/>
                  </a:moveTo>
                  <a:lnTo>
                    <a:pt x="0" y="0"/>
                  </a:lnTo>
                  <a:lnTo>
                    <a:pt x="0" y="2830830"/>
                  </a:lnTo>
                  <a:lnTo>
                    <a:pt x="4596130" y="2830830"/>
                  </a:lnTo>
                  <a:lnTo>
                    <a:pt x="4596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4780">
              <a:lnSpc>
                <a:spcPct val="117300"/>
              </a:lnSpc>
              <a:spcBef>
                <a:spcPts val="95"/>
              </a:spcBef>
            </a:pPr>
            <a:r>
              <a:rPr spc="-5" dirty="0"/>
              <a:t>Era</a:t>
            </a:r>
            <a:r>
              <a:rPr spc="5" dirty="0"/>
              <a:t> </a:t>
            </a:r>
            <a:r>
              <a:rPr spc="-5" dirty="0"/>
              <a:t>uno</a:t>
            </a:r>
            <a:r>
              <a:rPr spc="10" dirty="0"/>
              <a:t> </a:t>
            </a:r>
            <a:r>
              <a:rPr spc="-5" dirty="0"/>
              <a:t>dei rettili</a:t>
            </a:r>
            <a:r>
              <a:rPr spc="20" dirty="0"/>
              <a:t> </a:t>
            </a:r>
            <a:r>
              <a:rPr spc="-5" dirty="0"/>
              <a:t>acquatici</a:t>
            </a:r>
            <a:r>
              <a:rPr spc="-10" dirty="0"/>
              <a:t> </a:t>
            </a:r>
            <a:r>
              <a:rPr spc="-5" dirty="0"/>
              <a:t>più</a:t>
            </a:r>
            <a:r>
              <a:rPr dirty="0"/>
              <a:t> </a:t>
            </a:r>
            <a:r>
              <a:rPr spc="-5" dirty="0"/>
              <a:t>grandi.</a:t>
            </a:r>
            <a:r>
              <a:rPr spc="10" dirty="0"/>
              <a:t> </a:t>
            </a:r>
            <a:r>
              <a:rPr spc="-5" dirty="0"/>
              <a:t>Viveva</a:t>
            </a:r>
            <a:r>
              <a:rPr spc="5" dirty="0"/>
              <a:t> </a:t>
            </a:r>
            <a:r>
              <a:rPr spc="-5" dirty="0"/>
              <a:t>sia</a:t>
            </a:r>
            <a:r>
              <a:rPr spc="10" dirty="0"/>
              <a:t> </a:t>
            </a:r>
            <a:r>
              <a:rPr spc="-5" dirty="0"/>
              <a:t>nel </a:t>
            </a:r>
            <a:r>
              <a:rPr dirty="0"/>
              <a:t>mare</a:t>
            </a:r>
            <a:r>
              <a:rPr spc="-5" dirty="0"/>
              <a:t> </a:t>
            </a:r>
            <a:r>
              <a:rPr dirty="0"/>
              <a:t>che</a:t>
            </a:r>
            <a:r>
              <a:rPr spc="10" dirty="0"/>
              <a:t> </a:t>
            </a:r>
            <a:r>
              <a:rPr spc="-5" dirty="0"/>
              <a:t>nelle</a:t>
            </a:r>
            <a:r>
              <a:rPr spc="10" dirty="0"/>
              <a:t> </a:t>
            </a:r>
            <a:r>
              <a:rPr dirty="0"/>
              <a:t>acque </a:t>
            </a:r>
            <a:r>
              <a:rPr spc="-235" dirty="0"/>
              <a:t> </a:t>
            </a:r>
            <a:r>
              <a:rPr dirty="0"/>
              <a:t>dolci.</a:t>
            </a:r>
            <a:r>
              <a:rPr spc="5" dirty="0"/>
              <a:t> </a:t>
            </a:r>
            <a:r>
              <a:rPr spc="-5" dirty="0"/>
              <a:t>Era</a:t>
            </a:r>
            <a:r>
              <a:rPr spc="-15" dirty="0"/>
              <a:t> </a:t>
            </a:r>
            <a:r>
              <a:rPr spc="-5" dirty="0"/>
              <a:t>lungo</a:t>
            </a:r>
            <a:r>
              <a:rPr spc="5" dirty="0"/>
              <a:t> </a:t>
            </a:r>
            <a:r>
              <a:rPr spc="-10" dirty="0"/>
              <a:t>fino</a:t>
            </a:r>
            <a:r>
              <a:rPr spc="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6</a:t>
            </a:r>
            <a:r>
              <a:rPr spc="-10" dirty="0"/>
              <a:t> </a:t>
            </a:r>
            <a:r>
              <a:rPr dirty="0"/>
              <a:t>metri, </a:t>
            </a:r>
            <a:r>
              <a:rPr spc="-5" dirty="0"/>
              <a:t>alto</a:t>
            </a:r>
            <a:r>
              <a:rPr spc="10" dirty="0"/>
              <a:t> </a:t>
            </a:r>
            <a:r>
              <a:rPr spc="-5" dirty="0"/>
              <a:t>un</a:t>
            </a:r>
            <a:r>
              <a:rPr spc="-15" dirty="0"/>
              <a:t> </a:t>
            </a:r>
            <a:r>
              <a:rPr dirty="0"/>
              <a:t>metro</a:t>
            </a:r>
            <a:r>
              <a:rPr spc="-5" dirty="0"/>
              <a:t> </a:t>
            </a:r>
            <a:r>
              <a:rPr dirty="0"/>
              <a:t>e</a:t>
            </a:r>
            <a:r>
              <a:rPr spc="-10" dirty="0"/>
              <a:t> </a:t>
            </a:r>
            <a:r>
              <a:rPr spc="-5" dirty="0"/>
              <a:t>mezzo </a:t>
            </a:r>
            <a:r>
              <a:rPr dirty="0"/>
              <a:t>e </a:t>
            </a:r>
            <a:r>
              <a:rPr spc="-5" dirty="0"/>
              <a:t>pesava</a:t>
            </a:r>
            <a:r>
              <a:rPr dirty="0"/>
              <a:t> </a:t>
            </a:r>
            <a:r>
              <a:rPr spc="-10" dirty="0"/>
              <a:t>fino</a:t>
            </a:r>
            <a:r>
              <a:rPr spc="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2 </a:t>
            </a:r>
            <a:r>
              <a:rPr spc="5" dirty="0"/>
              <a:t> </a:t>
            </a:r>
            <a:r>
              <a:rPr spc="-5" dirty="0"/>
              <a:t>tonnellate.</a:t>
            </a: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pc="-5" dirty="0"/>
              <a:t>Sono</a:t>
            </a:r>
            <a:r>
              <a:rPr dirty="0"/>
              <a:t> vissuti</a:t>
            </a:r>
            <a:r>
              <a:rPr spc="-10" dirty="0"/>
              <a:t> </a:t>
            </a:r>
            <a:r>
              <a:rPr spc="-5" dirty="0"/>
              <a:t>195 milioni</a:t>
            </a:r>
            <a:r>
              <a:rPr spc="5" dirty="0"/>
              <a:t> </a:t>
            </a:r>
            <a:r>
              <a:rPr spc="-5" dirty="0"/>
              <a:t>di anni</a:t>
            </a:r>
            <a:r>
              <a:rPr spc="5" dirty="0"/>
              <a:t> </a:t>
            </a:r>
            <a:r>
              <a:rPr spc="-5" dirty="0"/>
              <a:t>fa,</a:t>
            </a:r>
            <a:r>
              <a:rPr spc="5" dirty="0"/>
              <a:t> </a:t>
            </a:r>
            <a:r>
              <a:rPr spc="-5" dirty="0"/>
              <a:t>nell’epoca</a:t>
            </a:r>
            <a:r>
              <a:rPr spc="5" dirty="0"/>
              <a:t> </a:t>
            </a:r>
            <a:r>
              <a:rPr spc="-5" dirty="0"/>
              <a:t>giurassica.</a:t>
            </a:r>
          </a:p>
          <a:p>
            <a:pPr marL="12700" marR="86360">
              <a:lnSpc>
                <a:spcPts val="1550"/>
              </a:lnSpc>
              <a:spcBef>
                <a:spcPts val="85"/>
              </a:spcBef>
            </a:pPr>
            <a:r>
              <a:rPr dirty="0"/>
              <a:t>Anche</a:t>
            </a:r>
            <a:r>
              <a:rPr spc="5" dirty="0"/>
              <a:t> </a:t>
            </a:r>
            <a:r>
              <a:rPr spc="-5" dirty="0"/>
              <a:t>se</a:t>
            </a:r>
            <a:r>
              <a:rPr spc="5" dirty="0"/>
              <a:t> </a:t>
            </a:r>
            <a:r>
              <a:rPr dirty="0"/>
              <a:t>il</a:t>
            </a:r>
            <a:r>
              <a:rPr spc="-10" dirty="0"/>
              <a:t> </a:t>
            </a:r>
            <a:r>
              <a:rPr spc="-5" dirty="0"/>
              <a:t>corpo</a:t>
            </a:r>
            <a:r>
              <a:rPr dirty="0"/>
              <a:t> era</a:t>
            </a:r>
            <a:r>
              <a:rPr spc="10" dirty="0"/>
              <a:t> </a:t>
            </a:r>
            <a:r>
              <a:rPr spc="-5" dirty="0"/>
              <a:t>ingombrante,</a:t>
            </a:r>
            <a:r>
              <a:rPr spc="-10" dirty="0"/>
              <a:t> </a:t>
            </a:r>
            <a:r>
              <a:rPr dirty="0"/>
              <a:t>la</a:t>
            </a:r>
            <a:r>
              <a:rPr spc="5" dirty="0"/>
              <a:t> </a:t>
            </a:r>
            <a:r>
              <a:rPr spc="-5" dirty="0"/>
              <a:t>coda</a:t>
            </a:r>
            <a:r>
              <a:rPr spc="5" dirty="0"/>
              <a:t> </a:t>
            </a:r>
            <a:r>
              <a:rPr spc="-5" dirty="0"/>
              <a:t>snella</a:t>
            </a:r>
            <a:r>
              <a:rPr spc="-1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spc="-10" dirty="0"/>
              <a:t>le</a:t>
            </a:r>
            <a:r>
              <a:rPr dirty="0"/>
              <a:t> quattro</a:t>
            </a:r>
            <a:r>
              <a:rPr spc="-5" dirty="0"/>
              <a:t> pinne</a:t>
            </a:r>
            <a:r>
              <a:rPr spc="10" dirty="0"/>
              <a:t> </a:t>
            </a:r>
            <a:r>
              <a:rPr spc="-5" dirty="0"/>
              <a:t>laterali, </a:t>
            </a:r>
            <a:r>
              <a:rPr spc="-235" dirty="0"/>
              <a:t> </a:t>
            </a:r>
            <a:r>
              <a:rPr spc="-5" dirty="0"/>
              <a:t>gli consentivano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-15" dirty="0"/>
              <a:t> </a:t>
            </a:r>
            <a:r>
              <a:rPr spc="-5" dirty="0"/>
              <a:t>muoversi</a:t>
            </a:r>
            <a:r>
              <a:rPr dirty="0"/>
              <a:t> con</a:t>
            </a:r>
            <a:r>
              <a:rPr spc="-5" dirty="0"/>
              <a:t> agilità</a:t>
            </a:r>
            <a:r>
              <a:rPr dirty="0"/>
              <a:t> in</a:t>
            </a:r>
            <a:r>
              <a:rPr spc="-5" dirty="0"/>
              <a:t> </a:t>
            </a:r>
            <a:r>
              <a:rPr dirty="0"/>
              <a:t>acqua.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" dirty="0"/>
              <a:t>Era</a:t>
            </a:r>
            <a:r>
              <a:rPr spc="5" dirty="0"/>
              <a:t> </a:t>
            </a:r>
            <a:r>
              <a:rPr spc="-5" dirty="0"/>
              <a:t>un animale</a:t>
            </a:r>
            <a:r>
              <a:rPr spc="10" dirty="0"/>
              <a:t> </a:t>
            </a:r>
            <a:r>
              <a:rPr spc="-5" dirty="0"/>
              <a:t>carnivoro:</a:t>
            </a:r>
            <a:r>
              <a:rPr spc="5" dirty="0"/>
              <a:t> </a:t>
            </a:r>
            <a:r>
              <a:rPr spc="-5" dirty="0"/>
              <a:t>grazie</a:t>
            </a:r>
            <a:r>
              <a:rPr spc="5" dirty="0"/>
              <a:t> </a:t>
            </a:r>
            <a:r>
              <a:rPr dirty="0"/>
              <a:t>al</a:t>
            </a:r>
            <a:r>
              <a:rPr spc="10" dirty="0"/>
              <a:t> </a:t>
            </a:r>
            <a:r>
              <a:rPr spc="-5" dirty="0"/>
              <a:t>lungo</a:t>
            </a:r>
            <a:r>
              <a:rPr dirty="0"/>
              <a:t> </a:t>
            </a:r>
            <a:r>
              <a:rPr spc="-5" dirty="0"/>
              <a:t>collo</a:t>
            </a:r>
            <a:r>
              <a:rPr spc="10" dirty="0"/>
              <a:t> </a:t>
            </a:r>
            <a:r>
              <a:rPr spc="-5" dirty="0"/>
              <a:t>poteva </a:t>
            </a:r>
            <a:r>
              <a:rPr dirty="0"/>
              <a:t>catturare</a:t>
            </a:r>
            <a:r>
              <a:rPr spc="-5" dirty="0"/>
              <a:t> </a:t>
            </a:r>
            <a:r>
              <a:rPr dirty="0"/>
              <a:t>le</a:t>
            </a:r>
            <a:r>
              <a:rPr spc="15" dirty="0"/>
              <a:t> </a:t>
            </a:r>
            <a:r>
              <a:rPr spc="-5" dirty="0"/>
              <a:t>prede</a:t>
            </a:r>
            <a:r>
              <a:rPr spc="10" dirty="0"/>
              <a:t> </a:t>
            </a:r>
            <a:r>
              <a:rPr dirty="0"/>
              <a:t>in</a:t>
            </a: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/>
              <a:t>acqua, </a:t>
            </a:r>
            <a:r>
              <a:rPr spc="-5" dirty="0"/>
              <a:t>senza</a:t>
            </a:r>
            <a:r>
              <a:rPr dirty="0"/>
              <a:t> che</a:t>
            </a:r>
            <a:r>
              <a:rPr spc="-15" dirty="0"/>
              <a:t> </a:t>
            </a:r>
            <a:r>
              <a:rPr spc="-5" dirty="0"/>
              <a:t>queste</a:t>
            </a:r>
            <a:r>
              <a:rPr spc="10" dirty="0"/>
              <a:t> </a:t>
            </a:r>
            <a:r>
              <a:rPr spc="-5" dirty="0"/>
              <a:t>potessero</a:t>
            </a:r>
            <a:r>
              <a:rPr spc="5" dirty="0"/>
              <a:t> </a:t>
            </a:r>
            <a:r>
              <a:rPr spc="-5" dirty="0"/>
              <a:t>accorgersene.</a:t>
            </a:r>
          </a:p>
          <a:p>
            <a:pPr marL="12700" marR="7620">
              <a:lnSpc>
                <a:spcPct val="116799"/>
              </a:lnSpc>
              <a:spcBef>
                <a:spcPts val="5"/>
              </a:spcBef>
            </a:pPr>
            <a:r>
              <a:rPr dirty="0"/>
              <a:t>Il </a:t>
            </a:r>
            <a:r>
              <a:rPr spc="-5" dirty="0"/>
              <a:t>Pliosauro</a:t>
            </a:r>
            <a:r>
              <a:rPr spc="-10" dirty="0"/>
              <a:t> </a:t>
            </a:r>
            <a:r>
              <a:rPr dirty="0"/>
              <a:t>era</a:t>
            </a:r>
            <a:r>
              <a:rPr spc="10" dirty="0"/>
              <a:t> </a:t>
            </a:r>
            <a:r>
              <a:rPr spc="-5" dirty="0"/>
              <a:t>ovoviviparo:</a:t>
            </a:r>
            <a:r>
              <a:rPr spc="10" dirty="0"/>
              <a:t> </a:t>
            </a:r>
            <a:r>
              <a:rPr spc="-5" dirty="0"/>
              <a:t>l’uovo si</a:t>
            </a:r>
            <a:r>
              <a:rPr spc="5" dirty="0"/>
              <a:t> </a:t>
            </a:r>
            <a:r>
              <a:rPr spc="-5" dirty="0"/>
              <a:t>schiudeva</a:t>
            </a:r>
            <a:r>
              <a:rPr spc="5" dirty="0"/>
              <a:t> </a:t>
            </a:r>
            <a:r>
              <a:rPr spc="-5" dirty="0"/>
              <a:t>nella</a:t>
            </a:r>
            <a:r>
              <a:rPr spc="-25" dirty="0"/>
              <a:t> </a:t>
            </a:r>
            <a:r>
              <a:rPr dirty="0"/>
              <a:t>pancia</a:t>
            </a:r>
            <a:r>
              <a:rPr spc="5" dirty="0"/>
              <a:t> </a:t>
            </a:r>
            <a:r>
              <a:rPr spc="-5" dirty="0"/>
              <a:t>della </a:t>
            </a:r>
            <a:r>
              <a:rPr dirty="0"/>
              <a:t>madre</a:t>
            </a:r>
            <a:r>
              <a:rPr spc="-5" dirty="0"/>
              <a:t> 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il </a:t>
            </a:r>
            <a:r>
              <a:rPr spc="5" dirty="0"/>
              <a:t> </a:t>
            </a:r>
            <a:r>
              <a:rPr dirty="0"/>
              <a:t>piccolo,</a:t>
            </a:r>
            <a:r>
              <a:rPr spc="5" dirty="0"/>
              <a:t> </a:t>
            </a:r>
            <a:r>
              <a:rPr spc="-5" dirty="0"/>
              <a:t>un</a:t>
            </a:r>
            <a:r>
              <a:rPr dirty="0"/>
              <a:t> </a:t>
            </a:r>
            <a:r>
              <a:rPr spc="-5" dirty="0"/>
              <a:t>unico cucciolo</a:t>
            </a:r>
            <a:r>
              <a:rPr spc="-15" dirty="0"/>
              <a:t> </a:t>
            </a:r>
            <a:r>
              <a:rPr spc="-5" dirty="0"/>
              <a:t>molto</a:t>
            </a:r>
            <a:r>
              <a:rPr spc="5" dirty="0"/>
              <a:t> </a:t>
            </a:r>
            <a:r>
              <a:rPr spc="-5" dirty="0"/>
              <a:t>grosso,</a:t>
            </a:r>
            <a:r>
              <a:rPr spc="-10" dirty="0"/>
              <a:t> </a:t>
            </a:r>
            <a:r>
              <a:rPr dirty="0"/>
              <a:t>veniva</a:t>
            </a:r>
            <a:r>
              <a:rPr spc="5" dirty="0"/>
              <a:t> </a:t>
            </a:r>
            <a:r>
              <a:rPr spc="-5" dirty="0"/>
              <a:t>dato</a:t>
            </a:r>
            <a:r>
              <a:rPr dirty="0"/>
              <a:t> alla</a:t>
            </a:r>
            <a:r>
              <a:rPr spc="5" dirty="0"/>
              <a:t> </a:t>
            </a:r>
            <a:r>
              <a:rPr dirty="0"/>
              <a:t>luce</a:t>
            </a:r>
            <a:r>
              <a:rPr spc="15" dirty="0"/>
              <a:t> </a:t>
            </a:r>
            <a:r>
              <a:rPr spc="-5" dirty="0"/>
              <a:t>direttamente</a:t>
            </a:r>
            <a:r>
              <a:rPr spc="10" dirty="0"/>
              <a:t> </a:t>
            </a:r>
            <a:r>
              <a:rPr dirty="0"/>
              <a:t>in </a:t>
            </a:r>
            <a:r>
              <a:rPr spc="-235" dirty="0"/>
              <a:t> </a:t>
            </a:r>
            <a:r>
              <a:rPr dirty="0"/>
              <a:t>acqua. I </a:t>
            </a:r>
            <a:r>
              <a:rPr spc="-5" dirty="0"/>
              <a:t>Pliosauri</a:t>
            </a:r>
            <a:r>
              <a:rPr spc="-15" dirty="0"/>
              <a:t> </a:t>
            </a:r>
            <a:r>
              <a:rPr spc="-5" dirty="0"/>
              <a:t>vennero</a:t>
            </a:r>
            <a:r>
              <a:rPr spc="5" dirty="0"/>
              <a:t> </a:t>
            </a:r>
            <a:r>
              <a:rPr dirty="0"/>
              <a:t>scoperti</a:t>
            </a:r>
            <a:r>
              <a:rPr spc="-10" dirty="0"/>
              <a:t> </a:t>
            </a:r>
            <a:r>
              <a:rPr spc="-5" dirty="0"/>
              <a:t>solo</a:t>
            </a:r>
            <a:r>
              <a:rPr spc="5" dirty="0"/>
              <a:t> </a:t>
            </a:r>
            <a:r>
              <a:rPr spc="-5" dirty="0"/>
              <a:t>nel</a:t>
            </a:r>
            <a:r>
              <a:rPr dirty="0"/>
              <a:t> </a:t>
            </a:r>
            <a:r>
              <a:rPr spc="-5" dirty="0"/>
              <a:t>1821.</a:t>
            </a: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/>
              <a:t>Prima</a:t>
            </a:r>
            <a:r>
              <a:rPr spc="-10" dirty="0"/>
              <a:t> </a:t>
            </a:r>
            <a:r>
              <a:rPr spc="-5" dirty="0"/>
              <a:t>di</a:t>
            </a:r>
            <a:r>
              <a:rPr spc="5" dirty="0"/>
              <a:t> </a:t>
            </a:r>
            <a:r>
              <a:rPr spc="-5" dirty="0"/>
              <a:t>allora</a:t>
            </a:r>
            <a:r>
              <a:rPr dirty="0"/>
              <a:t> </a:t>
            </a:r>
            <a:r>
              <a:rPr spc="-5" dirty="0"/>
              <a:t>non</a:t>
            </a:r>
            <a:r>
              <a:rPr spc="-10" dirty="0"/>
              <a:t> </a:t>
            </a:r>
            <a:r>
              <a:rPr spc="-5" dirty="0"/>
              <a:t>si</a:t>
            </a:r>
            <a:r>
              <a:rPr spc="5" dirty="0"/>
              <a:t> </a:t>
            </a:r>
            <a:r>
              <a:rPr spc="-5" dirty="0"/>
              <a:t>credeva</a:t>
            </a:r>
            <a:r>
              <a:rPr dirty="0"/>
              <a:t> </a:t>
            </a:r>
            <a:r>
              <a:rPr spc="-5" dirty="0"/>
              <a:t>potessero</a:t>
            </a:r>
            <a:r>
              <a:rPr spc="10" dirty="0"/>
              <a:t> </a:t>
            </a:r>
            <a:r>
              <a:rPr spc="-5" dirty="0"/>
              <a:t>esistere</a:t>
            </a:r>
            <a:r>
              <a:rPr spc="10" dirty="0"/>
              <a:t> </a:t>
            </a:r>
            <a:r>
              <a:rPr spc="-5" dirty="0"/>
              <a:t>rettili</a:t>
            </a:r>
            <a:r>
              <a:rPr spc="-15" dirty="0"/>
              <a:t> </a:t>
            </a:r>
            <a:r>
              <a:rPr dirty="0"/>
              <a:t>marini.</a:t>
            </a:r>
          </a:p>
          <a:p>
            <a:pPr marL="12700" marR="5080">
              <a:lnSpc>
                <a:spcPts val="1550"/>
              </a:lnSpc>
              <a:spcBef>
                <a:spcPts val="75"/>
              </a:spcBef>
            </a:pPr>
            <a:r>
              <a:rPr spc="-5" dirty="0"/>
              <a:t>Ritrovamenti</a:t>
            </a:r>
            <a:r>
              <a:rPr spc="10" dirty="0"/>
              <a:t> </a:t>
            </a:r>
            <a:r>
              <a:rPr spc="-5" dirty="0"/>
              <a:t>fossili</a:t>
            </a:r>
            <a:r>
              <a:rPr spc="-10" dirty="0"/>
              <a:t> </a:t>
            </a:r>
            <a:r>
              <a:rPr spc="-5" dirty="0"/>
              <a:t>sono</a:t>
            </a:r>
            <a:r>
              <a:rPr spc="20" dirty="0"/>
              <a:t> </a:t>
            </a:r>
            <a:r>
              <a:rPr spc="-5" dirty="0"/>
              <a:t>stati</a:t>
            </a:r>
            <a:r>
              <a:rPr spc="10" dirty="0"/>
              <a:t> </a:t>
            </a:r>
            <a:r>
              <a:rPr spc="-5" dirty="0"/>
              <a:t>fatti</a:t>
            </a:r>
            <a:r>
              <a:rPr dirty="0"/>
              <a:t> </a:t>
            </a:r>
            <a:r>
              <a:rPr spc="-5" dirty="0"/>
              <a:t>nelle</a:t>
            </a:r>
            <a:r>
              <a:rPr spc="10" dirty="0"/>
              <a:t> </a:t>
            </a:r>
            <a:r>
              <a:rPr spc="-5" dirty="0"/>
              <a:t>rocce</a:t>
            </a:r>
            <a:r>
              <a:rPr spc="5" dirty="0"/>
              <a:t> </a:t>
            </a:r>
            <a:r>
              <a:rPr dirty="0"/>
              <a:t>marine</a:t>
            </a:r>
            <a:r>
              <a:rPr spc="-10" dirty="0"/>
              <a:t> </a:t>
            </a:r>
            <a:r>
              <a:rPr dirty="0"/>
              <a:t>del</a:t>
            </a:r>
            <a:r>
              <a:rPr spc="15" dirty="0"/>
              <a:t> </a:t>
            </a:r>
            <a:r>
              <a:rPr spc="-5" dirty="0"/>
              <a:t>Giurassico</a:t>
            </a:r>
            <a:r>
              <a:rPr spc="15" dirty="0"/>
              <a:t> </a:t>
            </a:r>
            <a:r>
              <a:rPr spc="-5" dirty="0"/>
              <a:t>inferiore </a:t>
            </a:r>
            <a:r>
              <a:rPr spc="-235" dirty="0"/>
              <a:t> </a:t>
            </a:r>
            <a:r>
              <a:rPr spc="-5" dirty="0"/>
              <a:t>dell'Inghilterra (Lyme</a:t>
            </a:r>
            <a:r>
              <a:rPr spc="5" dirty="0"/>
              <a:t> </a:t>
            </a:r>
            <a:r>
              <a:rPr spc="-5" dirty="0"/>
              <a:t>Regis,</a:t>
            </a:r>
            <a:r>
              <a:rPr dirty="0"/>
              <a:t> </a:t>
            </a:r>
            <a:r>
              <a:rPr spc="-5" dirty="0"/>
              <a:t>Dorset).</a:t>
            </a:r>
          </a:p>
        </p:txBody>
      </p:sp>
      <p:sp>
        <p:nvSpPr>
          <p:cNvPr id="16" name="object 16"/>
          <p:cNvSpPr/>
          <p:nvPr/>
        </p:nvSpPr>
        <p:spPr>
          <a:xfrm>
            <a:off x="570230" y="6256654"/>
            <a:ext cx="4298950" cy="605155"/>
          </a:xfrm>
          <a:custGeom>
            <a:avLst/>
            <a:gdLst/>
            <a:ahLst/>
            <a:cxnLst/>
            <a:rect l="l" t="t" r="r" b="b"/>
            <a:pathLst>
              <a:path w="4298950" h="605154">
                <a:moveTo>
                  <a:pt x="4298950" y="0"/>
                </a:moveTo>
                <a:lnTo>
                  <a:pt x="0" y="0"/>
                </a:lnTo>
                <a:lnTo>
                  <a:pt x="0" y="605155"/>
                </a:lnTo>
                <a:lnTo>
                  <a:pt x="4298950" y="605155"/>
                </a:lnTo>
                <a:lnTo>
                  <a:pt x="429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089" y="5895962"/>
            <a:ext cx="4556760" cy="1079500"/>
          </a:xfrm>
          <a:prstGeom prst="rect">
            <a:avLst/>
          </a:prstGeom>
          <a:ln w="9541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0"/>
              </a:spcBef>
              <a:tabLst>
                <a:tab pos="725170" algn="l"/>
                <a:tab pos="2386330" algn="l"/>
                <a:tab pos="3268345" algn="l"/>
              </a:tabLst>
            </a:pPr>
            <a:r>
              <a:rPr sz="2200" spc="400" dirty="0">
                <a:latin typeface="Verdana"/>
                <a:cs typeface="Verdana"/>
              </a:rPr>
              <a:t>LO	</a:t>
            </a:r>
            <a:r>
              <a:rPr sz="2200" spc="490" dirty="0">
                <a:latin typeface="Verdana"/>
                <a:cs typeface="Verdana"/>
              </a:rPr>
              <a:t>SAPEVI	</a:t>
            </a:r>
            <a:r>
              <a:rPr sz="2200" spc="135" dirty="0">
                <a:latin typeface="Verdana"/>
                <a:cs typeface="Verdana"/>
              </a:rPr>
              <a:t>CHE	</a:t>
            </a:r>
            <a:r>
              <a:rPr sz="2200" spc="270" dirty="0">
                <a:latin typeface="Verdana"/>
                <a:cs typeface="Verdana"/>
              </a:rPr>
              <a:t>?</a:t>
            </a:r>
            <a:endParaRPr sz="2200">
              <a:latin typeface="Verdana"/>
              <a:cs typeface="Verdana"/>
            </a:endParaRPr>
          </a:p>
          <a:p>
            <a:pPr marL="189865" marR="248285">
              <a:lnSpc>
                <a:spcPts val="1560"/>
              </a:lnSpc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Nella </a:t>
            </a:r>
            <a:r>
              <a:rPr sz="1100" spc="-5" dirty="0">
                <a:latin typeface="Calibri"/>
                <a:cs typeface="Calibri"/>
              </a:rPr>
              <a:t>sala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Museo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Scienze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Naturali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Milano,</a:t>
            </a:r>
            <a:r>
              <a:rPr sz="1100" dirty="0">
                <a:latin typeface="Calibri"/>
                <a:cs typeface="Calibri"/>
              </a:rPr>
              <a:t> è</a:t>
            </a:r>
            <a:r>
              <a:rPr sz="1100" spc="-5" dirty="0">
                <a:latin typeface="Calibri"/>
                <a:cs typeface="Calibri"/>
              </a:rPr>
              <a:t> esposto</a:t>
            </a:r>
            <a:r>
              <a:rPr sz="1100" dirty="0">
                <a:latin typeface="Calibri"/>
                <a:cs typeface="Calibri"/>
              </a:rPr>
              <a:t> al </a:t>
            </a:r>
            <a:r>
              <a:rPr sz="1100" spc="-5" dirty="0">
                <a:latin typeface="Calibri"/>
                <a:cs typeface="Calibri"/>
              </a:rPr>
              <a:t>soffitto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ricostruzione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grandezza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naturale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Pliosauro.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42634" y="511175"/>
            <a:ext cx="4264660" cy="4073525"/>
            <a:chOff x="5842634" y="511175"/>
            <a:chExt cx="4264660" cy="407352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2634" y="511175"/>
              <a:ext cx="4264151" cy="4073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8884" y="3764153"/>
              <a:ext cx="1021079" cy="700405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5696584" y="4667250"/>
            <a:ext cx="4559935" cy="2363470"/>
          </a:xfrm>
          <a:custGeom>
            <a:avLst/>
            <a:gdLst/>
            <a:ahLst/>
            <a:cxnLst/>
            <a:rect l="l" t="t" r="r" b="b"/>
            <a:pathLst>
              <a:path w="4559934" h="2363470">
                <a:moveTo>
                  <a:pt x="393953" y="0"/>
                </a:moveTo>
                <a:lnTo>
                  <a:pt x="344541" y="3069"/>
                </a:lnTo>
                <a:lnTo>
                  <a:pt x="296960" y="12033"/>
                </a:lnTo>
                <a:lnTo>
                  <a:pt x="251577" y="26520"/>
                </a:lnTo>
                <a:lnTo>
                  <a:pt x="208764" y="46162"/>
                </a:lnTo>
                <a:lnTo>
                  <a:pt x="168889" y="70589"/>
                </a:lnTo>
                <a:lnTo>
                  <a:pt x="132323" y="99433"/>
                </a:lnTo>
                <a:lnTo>
                  <a:pt x="99433" y="132323"/>
                </a:lnTo>
                <a:lnTo>
                  <a:pt x="70589" y="168889"/>
                </a:lnTo>
                <a:lnTo>
                  <a:pt x="46162" y="208764"/>
                </a:lnTo>
                <a:lnTo>
                  <a:pt x="26520" y="251577"/>
                </a:lnTo>
                <a:lnTo>
                  <a:pt x="12033" y="296960"/>
                </a:lnTo>
                <a:lnTo>
                  <a:pt x="3069" y="344541"/>
                </a:lnTo>
                <a:lnTo>
                  <a:pt x="0" y="393953"/>
                </a:lnTo>
                <a:lnTo>
                  <a:pt x="0" y="1969554"/>
                </a:lnTo>
                <a:lnTo>
                  <a:pt x="3069" y="2018960"/>
                </a:lnTo>
                <a:lnTo>
                  <a:pt x="12033" y="2066537"/>
                </a:lnTo>
                <a:lnTo>
                  <a:pt x="26520" y="2111914"/>
                </a:lnTo>
                <a:lnTo>
                  <a:pt x="46162" y="2154723"/>
                </a:lnTo>
                <a:lnTo>
                  <a:pt x="70589" y="2194594"/>
                </a:lnTo>
                <a:lnTo>
                  <a:pt x="99433" y="2231158"/>
                </a:lnTo>
                <a:lnTo>
                  <a:pt x="132323" y="2264044"/>
                </a:lnTo>
                <a:lnTo>
                  <a:pt x="168889" y="2292885"/>
                </a:lnTo>
                <a:lnTo>
                  <a:pt x="208764" y="2317311"/>
                </a:lnTo>
                <a:lnTo>
                  <a:pt x="251577" y="2336951"/>
                </a:lnTo>
                <a:lnTo>
                  <a:pt x="296960" y="2351437"/>
                </a:lnTo>
                <a:lnTo>
                  <a:pt x="344541" y="2360400"/>
                </a:lnTo>
                <a:lnTo>
                  <a:pt x="393953" y="2363470"/>
                </a:lnTo>
                <a:lnTo>
                  <a:pt x="4165981" y="2363470"/>
                </a:lnTo>
                <a:lnTo>
                  <a:pt x="4215393" y="2360400"/>
                </a:lnTo>
                <a:lnTo>
                  <a:pt x="4262974" y="2351437"/>
                </a:lnTo>
                <a:lnTo>
                  <a:pt x="4308357" y="2336951"/>
                </a:lnTo>
                <a:lnTo>
                  <a:pt x="4351170" y="2317311"/>
                </a:lnTo>
                <a:lnTo>
                  <a:pt x="4391045" y="2292885"/>
                </a:lnTo>
                <a:lnTo>
                  <a:pt x="4427611" y="2264044"/>
                </a:lnTo>
                <a:lnTo>
                  <a:pt x="4460501" y="2231158"/>
                </a:lnTo>
                <a:lnTo>
                  <a:pt x="4489345" y="2194594"/>
                </a:lnTo>
                <a:lnTo>
                  <a:pt x="4513772" y="2154723"/>
                </a:lnTo>
                <a:lnTo>
                  <a:pt x="4533414" y="2111914"/>
                </a:lnTo>
                <a:lnTo>
                  <a:pt x="4547901" y="2066537"/>
                </a:lnTo>
                <a:lnTo>
                  <a:pt x="4556865" y="2018960"/>
                </a:lnTo>
                <a:lnTo>
                  <a:pt x="4559935" y="1969554"/>
                </a:lnTo>
                <a:lnTo>
                  <a:pt x="4559935" y="393953"/>
                </a:lnTo>
                <a:lnTo>
                  <a:pt x="4556865" y="344541"/>
                </a:lnTo>
                <a:lnTo>
                  <a:pt x="4547901" y="296960"/>
                </a:lnTo>
                <a:lnTo>
                  <a:pt x="4533414" y="251577"/>
                </a:lnTo>
                <a:lnTo>
                  <a:pt x="4513772" y="208764"/>
                </a:lnTo>
                <a:lnTo>
                  <a:pt x="4489345" y="168889"/>
                </a:lnTo>
                <a:lnTo>
                  <a:pt x="4460501" y="132323"/>
                </a:lnTo>
                <a:lnTo>
                  <a:pt x="4427611" y="99433"/>
                </a:lnTo>
                <a:lnTo>
                  <a:pt x="4391045" y="70589"/>
                </a:lnTo>
                <a:lnTo>
                  <a:pt x="4351170" y="46162"/>
                </a:lnTo>
                <a:lnTo>
                  <a:pt x="4308357" y="26520"/>
                </a:lnTo>
                <a:lnTo>
                  <a:pt x="4262974" y="12033"/>
                </a:lnTo>
                <a:lnTo>
                  <a:pt x="4215393" y="3069"/>
                </a:lnTo>
                <a:lnTo>
                  <a:pt x="4165981" y="0"/>
                </a:lnTo>
                <a:lnTo>
                  <a:pt x="393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92165" y="4799457"/>
            <a:ext cx="3847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4129" algn="l"/>
              </a:tabLst>
            </a:pPr>
            <a:r>
              <a:rPr sz="1400" spc="240" dirty="0">
                <a:latin typeface="Lucida Sans"/>
                <a:cs typeface="Lucida Sans"/>
              </a:rPr>
              <a:t>Nome </a:t>
            </a:r>
            <a:r>
              <a:rPr sz="1400" spc="-204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2165" y="5265801"/>
            <a:ext cx="3845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400" spc="470" dirty="0">
                <a:latin typeface="Lucida Sans"/>
                <a:cs typeface="Lucida Sans"/>
              </a:rPr>
              <a:t>SI</a:t>
            </a:r>
            <a:r>
              <a:rPr sz="1400" spc="225" dirty="0">
                <a:latin typeface="Lucida Sans"/>
                <a:cs typeface="Lucida Sans"/>
              </a:rPr>
              <a:t> </a:t>
            </a:r>
            <a:r>
              <a:rPr sz="1400" spc="320" dirty="0">
                <a:latin typeface="Lucida Sans"/>
                <a:cs typeface="Lucida Sans"/>
              </a:rPr>
              <a:t>NUTRIVA</a:t>
            </a:r>
            <a:r>
              <a:rPr sz="1400" spc="210" dirty="0">
                <a:latin typeface="Lucida Sans"/>
                <a:cs typeface="Lucida Sans"/>
              </a:rPr>
              <a:t> </a:t>
            </a:r>
            <a:r>
              <a:rPr sz="1400" spc="375" dirty="0">
                <a:latin typeface="Lucida Sans"/>
                <a:cs typeface="Lucida Sans"/>
              </a:rPr>
              <a:t>DI </a:t>
            </a:r>
            <a:r>
              <a:rPr sz="1400" spc="-18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92165" y="5732526"/>
            <a:ext cx="3942079" cy="60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0645" algn="l"/>
              </a:tabLst>
            </a:pPr>
            <a:r>
              <a:rPr sz="1400" spc="305" dirty="0">
                <a:latin typeface="Lucida Sans"/>
                <a:cs typeface="Lucida Sans"/>
              </a:rPr>
              <a:t>EPOCA </a:t>
            </a:r>
            <a:r>
              <a:rPr sz="1400" spc="-19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2013585" algn="l"/>
                <a:tab pos="3928745" algn="l"/>
              </a:tabLst>
            </a:pPr>
            <a:r>
              <a:rPr sz="1400" spc="285" dirty="0">
                <a:latin typeface="Lucida Sans"/>
                <a:cs typeface="Lucida Sans"/>
              </a:rPr>
              <a:t>ALTEZZA</a:t>
            </a:r>
            <a:r>
              <a:rPr sz="1400" u="sng" spc="28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r>
              <a:rPr sz="1400" spc="310" dirty="0">
                <a:latin typeface="Lucida Sans"/>
                <a:cs typeface="Lucida Sans"/>
              </a:rPr>
              <a:t>PESO</a:t>
            </a:r>
            <a:r>
              <a:rPr sz="1400" u="sng" spc="56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spc="31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92165" y="6564579"/>
            <a:ext cx="4197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015" algn="l"/>
              </a:tabLst>
            </a:pPr>
            <a:r>
              <a:rPr sz="1400" spc="250" dirty="0">
                <a:latin typeface="Lucida Sans"/>
                <a:cs typeface="Lucida Sans"/>
              </a:rPr>
              <a:t>LUNGHEZZA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1057" y="417068"/>
            <a:ext cx="37788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0560" algn="l"/>
              </a:tabLst>
            </a:pPr>
            <a:r>
              <a:rPr sz="2600" i="0" u="none" spc="1195" dirty="0">
                <a:latin typeface="Lucida Sans"/>
                <a:cs typeface="Lucida Sans"/>
              </a:rPr>
              <a:t>Il	</a:t>
            </a:r>
            <a:r>
              <a:rPr sz="2600" i="0" u="none" spc="540" dirty="0">
                <a:latin typeface="Lucida Sans"/>
                <a:cs typeface="Lucida Sans"/>
              </a:rPr>
              <a:t>T</a:t>
            </a:r>
            <a:r>
              <a:rPr sz="2600" i="0" u="none" spc="545" dirty="0">
                <a:latin typeface="Lucida Sans"/>
                <a:cs typeface="Lucida Sans"/>
              </a:rPr>
              <a:t>R</a:t>
            </a:r>
            <a:r>
              <a:rPr sz="2600" i="0" u="none" spc="1095" dirty="0">
                <a:latin typeface="Lucida Sans"/>
                <a:cs typeface="Lucida Sans"/>
              </a:rPr>
              <a:t>I</a:t>
            </a:r>
            <a:r>
              <a:rPr sz="2600" i="0" u="none" spc="540" dirty="0">
                <a:latin typeface="Lucida Sans"/>
                <a:cs typeface="Lucida Sans"/>
              </a:rPr>
              <a:t>CE</a:t>
            </a:r>
            <a:r>
              <a:rPr sz="2600" i="0" u="none" spc="535" dirty="0">
                <a:latin typeface="Lucida Sans"/>
                <a:cs typeface="Lucida Sans"/>
              </a:rPr>
              <a:t>R</a:t>
            </a:r>
            <a:r>
              <a:rPr sz="2600" i="0" u="none" spc="545" dirty="0">
                <a:latin typeface="Lucida Sans"/>
                <a:cs typeface="Lucida Sans"/>
              </a:rPr>
              <a:t>ATOPO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57409" y="7108190"/>
            <a:ext cx="720090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Pag.07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8354" y="7108190"/>
            <a:ext cx="757555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Pag.22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96915" y="736600"/>
            <a:ext cx="4548505" cy="6269990"/>
            <a:chOff x="5796915" y="736600"/>
            <a:chExt cx="4548505" cy="62699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0295" y="736600"/>
              <a:ext cx="3600958" cy="35388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96915" y="3978275"/>
              <a:ext cx="4548505" cy="3028315"/>
            </a:xfrm>
            <a:custGeom>
              <a:avLst/>
              <a:gdLst/>
              <a:ahLst/>
              <a:cxnLst/>
              <a:rect l="l" t="t" r="r" b="b"/>
              <a:pathLst>
                <a:path w="4548505" h="3028315">
                  <a:moveTo>
                    <a:pt x="4548504" y="0"/>
                  </a:moveTo>
                  <a:lnTo>
                    <a:pt x="0" y="0"/>
                  </a:lnTo>
                  <a:lnTo>
                    <a:pt x="0" y="3028315"/>
                  </a:lnTo>
                  <a:lnTo>
                    <a:pt x="4548504" y="3028315"/>
                  </a:lnTo>
                  <a:lnTo>
                    <a:pt x="4548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76925" y="3974058"/>
            <a:ext cx="4274820" cy="297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E’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sicuramente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erbivori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più </a:t>
            </a:r>
            <a:r>
              <a:rPr sz="1100" spc="-5" dirty="0">
                <a:latin typeface="Calibri"/>
                <a:cs typeface="Calibri"/>
              </a:rPr>
              <a:t>conosciuti.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Vissuto nell’epoca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cretacea,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 </a:t>
            </a:r>
            <a:r>
              <a:rPr sz="1100" spc="-5" dirty="0">
                <a:latin typeface="Calibri"/>
                <a:cs typeface="Calibri"/>
              </a:rPr>
              <a:t>lungo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8,5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metri. Alto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 </a:t>
            </a:r>
            <a:r>
              <a:rPr sz="1100" spc="-5" dirty="0">
                <a:latin typeface="Calibri"/>
                <a:cs typeface="Calibri"/>
              </a:rPr>
              <a:t>metri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pesante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9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tonnellate.</a:t>
            </a:r>
            <a:endParaRPr sz="1100">
              <a:latin typeface="Calibri"/>
              <a:cs typeface="Calibri"/>
            </a:endParaRPr>
          </a:p>
          <a:p>
            <a:pPr marL="12700" marR="17145">
              <a:lnSpc>
                <a:spcPct val="116399"/>
              </a:lnSpc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Questo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animale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presente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testa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molto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grossa </a:t>
            </a:r>
            <a:r>
              <a:rPr sz="1100" dirty="0">
                <a:latin typeface="Calibri"/>
                <a:cs typeface="Calibri"/>
              </a:rPr>
              <a:t>con</a:t>
            </a:r>
            <a:r>
              <a:rPr sz="1100" spc="-5" dirty="0">
                <a:latin typeface="Calibri"/>
                <a:cs typeface="Calibri"/>
              </a:rPr>
              <a:t> tre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corni: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piccolo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mezzo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alla </a:t>
            </a:r>
            <a:r>
              <a:rPr sz="1100" spc="-5" dirty="0">
                <a:latin typeface="Calibri"/>
                <a:cs typeface="Calibri"/>
              </a:rPr>
              <a:t>testa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due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più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lunghi</a:t>
            </a:r>
            <a:r>
              <a:rPr sz="1100" dirty="0">
                <a:latin typeface="Calibri"/>
                <a:cs typeface="Calibri"/>
              </a:rPr>
              <a:t> sopra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orbite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degli </a:t>
            </a:r>
            <a:r>
              <a:rPr sz="1100" dirty="0">
                <a:latin typeface="Calibri"/>
                <a:cs typeface="Calibri"/>
              </a:rPr>
              <a:t>occhi.</a:t>
            </a:r>
            <a:endParaRPr sz="1100">
              <a:latin typeface="Calibri"/>
              <a:cs typeface="Calibri"/>
            </a:endParaRPr>
          </a:p>
          <a:p>
            <a:pPr marL="12700" marR="207645">
              <a:lnSpc>
                <a:spcPct val="117300"/>
              </a:lnSpc>
            </a:pPr>
            <a:r>
              <a:rPr sz="1100" dirty="0">
                <a:latin typeface="Calibri"/>
                <a:cs typeface="Calibri"/>
              </a:rPr>
              <a:t>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corna </a:t>
            </a:r>
            <a:r>
              <a:rPr sz="1100" dirty="0">
                <a:latin typeface="Calibri"/>
                <a:cs typeface="Calibri"/>
              </a:rPr>
              <a:t>erano</a:t>
            </a:r>
            <a:r>
              <a:rPr sz="1100" spc="-5" dirty="0">
                <a:latin typeface="Calibri"/>
                <a:cs typeface="Calibri"/>
              </a:rPr>
              <a:t> utilizzate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difesa,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lotte</a:t>
            </a:r>
            <a:r>
              <a:rPr sz="1100" spc="-5" dirty="0">
                <a:latin typeface="Calibri"/>
                <a:cs typeface="Calibri"/>
              </a:rPr>
              <a:t> per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territorio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per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corteggiamento.</a:t>
            </a:r>
            <a:endParaRPr sz="1100">
              <a:latin typeface="Calibri"/>
              <a:cs typeface="Calibri"/>
            </a:endParaRPr>
          </a:p>
          <a:p>
            <a:pPr marL="12700" marR="58419">
              <a:lnSpc>
                <a:spcPct val="117100"/>
              </a:lnSpc>
            </a:pPr>
            <a:r>
              <a:rPr sz="1100" dirty="0">
                <a:latin typeface="Calibri"/>
                <a:cs typeface="Calibri"/>
              </a:rPr>
              <a:t>Il</a:t>
            </a:r>
            <a:r>
              <a:rPr sz="1100" spc="-5" dirty="0">
                <a:latin typeface="Calibri"/>
                <a:cs typeface="Calibri"/>
              </a:rPr>
              <a:t> Triceratopo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dotato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becco </a:t>
            </a:r>
            <a:r>
              <a:rPr sz="1100" spc="-5" dirty="0">
                <a:latin typeface="Calibri"/>
                <a:cs typeface="Calibri"/>
              </a:rPr>
              <a:t>senza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denti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 </a:t>
            </a:r>
            <a:r>
              <a:rPr sz="1100" spc="-5" dirty="0">
                <a:latin typeface="Calibri"/>
                <a:cs typeface="Calibri"/>
              </a:rPr>
              <a:t>cui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tranciava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vegetali</a:t>
            </a:r>
            <a:r>
              <a:rPr sz="1100" dirty="0">
                <a:latin typeface="Calibri"/>
                <a:cs typeface="Calibri"/>
              </a:rPr>
              <a:t> più </a:t>
            </a:r>
            <a:r>
              <a:rPr sz="1100" spc="-5" dirty="0">
                <a:latin typeface="Calibri"/>
                <a:cs typeface="Calibri"/>
              </a:rPr>
              <a:t>robusti,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sminuzzarli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grazie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ai </a:t>
            </a:r>
            <a:r>
              <a:rPr sz="1100" spc="-5" dirty="0">
                <a:latin typeface="Calibri"/>
                <a:cs typeface="Calibri"/>
              </a:rPr>
              <a:t>denti </a:t>
            </a:r>
            <a:r>
              <a:rPr sz="1100" dirty="0">
                <a:latin typeface="Calibri"/>
                <a:cs typeface="Calibri"/>
              </a:rPr>
              <a:t>affilati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equipaggiavano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mascelle.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Gli </a:t>
            </a:r>
            <a:r>
              <a:rPr sz="1100" spc="-5" dirty="0">
                <a:latin typeface="Calibri"/>
                <a:cs typeface="Calibri"/>
              </a:rPr>
              <a:t>adulti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triceratopo </a:t>
            </a:r>
            <a:r>
              <a:rPr sz="1100" dirty="0">
                <a:latin typeface="Calibri"/>
                <a:cs typeface="Calibri"/>
              </a:rPr>
              <a:t>doveva</a:t>
            </a:r>
            <a:r>
              <a:rPr sz="1100" spc="-5" dirty="0">
                <a:latin typeface="Calibri"/>
                <a:cs typeface="Calibri"/>
              </a:rPr>
              <a:t> costituire una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difficile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preda anche</a:t>
            </a:r>
            <a:r>
              <a:rPr sz="1100" spc="-5" dirty="0">
                <a:latin typeface="Calibri"/>
                <a:cs typeface="Calibri"/>
              </a:rPr>
              <a:t> per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grosso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tirannosauro.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Erano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infatti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enormi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pesanti,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allo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stesso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tempo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abbastanza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agili da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poter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fronteggiare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agilmente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l'assalitore.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Sebbene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fino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oggi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siano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trovati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numerosissimi </a:t>
            </a:r>
            <a:r>
              <a:rPr sz="1100" dirty="0">
                <a:latin typeface="Calibri"/>
                <a:cs typeface="Calibri"/>
              </a:rPr>
              <a:t> resti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questo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particolar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modo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crani,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non</a:t>
            </a:r>
            <a:r>
              <a:rPr sz="1100" dirty="0">
                <a:latin typeface="Calibri"/>
                <a:cs typeface="Calibri"/>
              </a:rPr>
              <a:t> sono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ancora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stati </a:t>
            </a:r>
            <a:r>
              <a:rPr sz="1100" dirty="0">
                <a:latin typeface="Calibri"/>
                <a:cs typeface="Calibri"/>
              </a:rPr>
              <a:t> trovati </a:t>
            </a:r>
            <a:r>
              <a:rPr sz="1100" spc="-5" dirty="0">
                <a:latin typeface="Calibri"/>
                <a:cs typeface="Calibri"/>
              </a:rPr>
              <a:t>nidi,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impronte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accumuli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ossa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capaci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 testimoniare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una </a:t>
            </a:r>
            <a:r>
              <a:rPr sz="1100" dirty="0">
                <a:latin typeface="Calibri"/>
                <a:cs typeface="Calibri"/>
              </a:rPr>
              <a:t>vita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sociale.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064" y="427990"/>
            <a:ext cx="3982974" cy="403758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51509" y="4643120"/>
            <a:ext cx="4559935" cy="2363470"/>
          </a:xfrm>
          <a:custGeom>
            <a:avLst/>
            <a:gdLst/>
            <a:ahLst/>
            <a:cxnLst/>
            <a:rect l="l" t="t" r="r" b="b"/>
            <a:pathLst>
              <a:path w="4559935" h="2363470">
                <a:moveTo>
                  <a:pt x="393903" y="0"/>
                </a:moveTo>
                <a:lnTo>
                  <a:pt x="344496" y="3069"/>
                </a:lnTo>
                <a:lnTo>
                  <a:pt x="296920" y="12033"/>
                </a:lnTo>
                <a:lnTo>
                  <a:pt x="251544" y="26520"/>
                </a:lnTo>
                <a:lnTo>
                  <a:pt x="208736" y="46162"/>
                </a:lnTo>
                <a:lnTo>
                  <a:pt x="168867" y="70589"/>
                </a:lnTo>
                <a:lnTo>
                  <a:pt x="132304" y="99433"/>
                </a:lnTo>
                <a:lnTo>
                  <a:pt x="99419" y="132323"/>
                </a:lnTo>
                <a:lnTo>
                  <a:pt x="70580" y="168889"/>
                </a:lnTo>
                <a:lnTo>
                  <a:pt x="46156" y="208764"/>
                </a:lnTo>
                <a:lnTo>
                  <a:pt x="26516" y="251577"/>
                </a:lnTo>
                <a:lnTo>
                  <a:pt x="12031" y="296960"/>
                </a:lnTo>
                <a:lnTo>
                  <a:pt x="3069" y="344541"/>
                </a:lnTo>
                <a:lnTo>
                  <a:pt x="0" y="393954"/>
                </a:lnTo>
                <a:lnTo>
                  <a:pt x="0" y="1969554"/>
                </a:lnTo>
                <a:lnTo>
                  <a:pt x="3069" y="2018960"/>
                </a:lnTo>
                <a:lnTo>
                  <a:pt x="12031" y="2066537"/>
                </a:lnTo>
                <a:lnTo>
                  <a:pt x="26516" y="2111914"/>
                </a:lnTo>
                <a:lnTo>
                  <a:pt x="46156" y="2154723"/>
                </a:lnTo>
                <a:lnTo>
                  <a:pt x="70580" y="2194594"/>
                </a:lnTo>
                <a:lnTo>
                  <a:pt x="99419" y="2231158"/>
                </a:lnTo>
                <a:lnTo>
                  <a:pt x="132304" y="2264044"/>
                </a:lnTo>
                <a:lnTo>
                  <a:pt x="168867" y="2292885"/>
                </a:lnTo>
                <a:lnTo>
                  <a:pt x="208736" y="2317311"/>
                </a:lnTo>
                <a:lnTo>
                  <a:pt x="251544" y="2336951"/>
                </a:lnTo>
                <a:lnTo>
                  <a:pt x="296920" y="2351437"/>
                </a:lnTo>
                <a:lnTo>
                  <a:pt x="344496" y="2360400"/>
                </a:lnTo>
                <a:lnTo>
                  <a:pt x="393903" y="2363470"/>
                </a:lnTo>
                <a:lnTo>
                  <a:pt x="4165980" y="2363470"/>
                </a:lnTo>
                <a:lnTo>
                  <a:pt x="4215393" y="2360400"/>
                </a:lnTo>
                <a:lnTo>
                  <a:pt x="4262974" y="2351437"/>
                </a:lnTo>
                <a:lnTo>
                  <a:pt x="4308357" y="2336951"/>
                </a:lnTo>
                <a:lnTo>
                  <a:pt x="4351170" y="2317311"/>
                </a:lnTo>
                <a:lnTo>
                  <a:pt x="4391045" y="2292885"/>
                </a:lnTo>
                <a:lnTo>
                  <a:pt x="4427611" y="2264044"/>
                </a:lnTo>
                <a:lnTo>
                  <a:pt x="4460501" y="2231158"/>
                </a:lnTo>
                <a:lnTo>
                  <a:pt x="4489345" y="2194594"/>
                </a:lnTo>
                <a:lnTo>
                  <a:pt x="4513772" y="2154723"/>
                </a:lnTo>
                <a:lnTo>
                  <a:pt x="4533414" y="2111914"/>
                </a:lnTo>
                <a:lnTo>
                  <a:pt x="4547901" y="2066537"/>
                </a:lnTo>
                <a:lnTo>
                  <a:pt x="4556865" y="2018960"/>
                </a:lnTo>
                <a:lnTo>
                  <a:pt x="4559935" y="1969554"/>
                </a:lnTo>
                <a:lnTo>
                  <a:pt x="4559935" y="393954"/>
                </a:lnTo>
                <a:lnTo>
                  <a:pt x="4556865" y="344541"/>
                </a:lnTo>
                <a:lnTo>
                  <a:pt x="4547901" y="296960"/>
                </a:lnTo>
                <a:lnTo>
                  <a:pt x="4533414" y="251577"/>
                </a:lnTo>
                <a:lnTo>
                  <a:pt x="4513772" y="208764"/>
                </a:lnTo>
                <a:lnTo>
                  <a:pt x="4489345" y="168889"/>
                </a:lnTo>
                <a:lnTo>
                  <a:pt x="4460501" y="132323"/>
                </a:lnTo>
                <a:lnTo>
                  <a:pt x="4427611" y="99433"/>
                </a:lnTo>
                <a:lnTo>
                  <a:pt x="4391045" y="70589"/>
                </a:lnTo>
                <a:lnTo>
                  <a:pt x="4351170" y="46162"/>
                </a:lnTo>
                <a:lnTo>
                  <a:pt x="4308357" y="26520"/>
                </a:lnTo>
                <a:lnTo>
                  <a:pt x="4262974" y="12033"/>
                </a:lnTo>
                <a:lnTo>
                  <a:pt x="4215393" y="3069"/>
                </a:lnTo>
                <a:lnTo>
                  <a:pt x="4165980" y="0"/>
                </a:lnTo>
                <a:lnTo>
                  <a:pt x="39390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5311" y="4776597"/>
            <a:ext cx="3847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4129" algn="l"/>
              </a:tabLst>
            </a:pPr>
            <a:r>
              <a:rPr sz="1400" spc="240" dirty="0">
                <a:latin typeface="Lucida Sans"/>
                <a:cs typeface="Lucida Sans"/>
              </a:rPr>
              <a:t>Nome </a:t>
            </a:r>
            <a:r>
              <a:rPr sz="1400" spc="-204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311" y="5241416"/>
            <a:ext cx="3845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400" spc="470" dirty="0">
                <a:latin typeface="Lucida Sans"/>
                <a:cs typeface="Lucida Sans"/>
              </a:rPr>
              <a:t>SI</a:t>
            </a:r>
            <a:r>
              <a:rPr sz="1400" spc="225" dirty="0">
                <a:latin typeface="Lucida Sans"/>
                <a:cs typeface="Lucida Sans"/>
              </a:rPr>
              <a:t> </a:t>
            </a:r>
            <a:r>
              <a:rPr sz="1400" spc="320" dirty="0">
                <a:latin typeface="Lucida Sans"/>
                <a:cs typeface="Lucida Sans"/>
              </a:rPr>
              <a:t>NUTRIVA</a:t>
            </a:r>
            <a:r>
              <a:rPr sz="1400" spc="210" dirty="0">
                <a:latin typeface="Lucida Sans"/>
                <a:cs typeface="Lucida Sans"/>
              </a:rPr>
              <a:t> </a:t>
            </a:r>
            <a:r>
              <a:rPr sz="1400" spc="375" dirty="0">
                <a:latin typeface="Lucida Sans"/>
                <a:cs typeface="Lucida Sans"/>
              </a:rPr>
              <a:t>DI </a:t>
            </a:r>
            <a:r>
              <a:rPr sz="1400" spc="-185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311" y="5708141"/>
            <a:ext cx="3942079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0645" algn="l"/>
              </a:tabLst>
            </a:pPr>
            <a:r>
              <a:rPr sz="1400" spc="305" dirty="0">
                <a:latin typeface="Lucida Sans"/>
                <a:cs typeface="Lucida Sans"/>
              </a:rPr>
              <a:t>EPOCA </a:t>
            </a:r>
            <a:r>
              <a:rPr sz="1400" spc="-19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2013585" algn="l"/>
                <a:tab pos="3928745" algn="l"/>
              </a:tabLst>
            </a:pPr>
            <a:r>
              <a:rPr sz="1400" spc="285" dirty="0">
                <a:latin typeface="Lucida Sans"/>
                <a:cs typeface="Lucida Sans"/>
              </a:rPr>
              <a:t>ALTEZZA</a:t>
            </a:r>
            <a:r>
              <a:rPr sz="1400" u="sng" spc="28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r>
              <a:rPr sz="1400" spc="310" dirty="0">
                <a:latin typeface="Lucida Sans"/>
                <a:cs typeface="Lucida Sans"/>
              </a:rPr>
              <a:t>PESO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311" y="6540195"/>
            <a:ext cx="4197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015" algn="l"/>
              </a:tabLst>
            </a:pPr>
            <a:r>
              <a:rPr sz="1400" spc="250" dirty="0">
                <a:latin typeface="Lucida Sans"/>
                <a:cs typeface="Lucida Sans"/>
              </a:rPr>
              <a:t>LUNGHEZZA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42086"/>
            <a:ext cx="28257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’ 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2150" y="419735"/>
            <a:ext cx="4829175" cy="6696075"/>
          </a:xfrm>
          <a:custGeom>
            <a:avLst/>
            <a:gdLst/>
            <a:ahLst/>
            <a:cxnLst/>
            <a:rect l="l" t="t" r="r" b="b"/>
            <a:pathLst>
              <a:path w="4829175" h="6696075">
                <a:moveTo>
                  <a:pt x="4829175" y="0"/>
                </a:moveTo>
                <a:lnTo>
                  <a:pt x="0" y="0"/>
                </a:lnTo>
                <a:lnTo>
                  <a:pt x="0" y="6696075"/>
                </a:lnTo>
                <a:lnTo>
                  <a:pt x="4829175" y="6696075"/>
                </a:lnTo>
                <a:lnTo>
                  <a:pt x="4829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3077" y="429259"/>
            <a:ext cx="318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505" dirty="0">
                <a:latin typeface="Lucida Sans"/>
                <a:cs typeface="Lucida Sans"/>
              </a:rPr>
              <a:t>TIRANNOSAURO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636" y="2948152"/>
            <a:ext cx="4645025" cy="2377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</a:pPr>
            <a:r>
              <a:rPr sz="1100" spc="-5" dirty="0">
                <a:latin typeface="Calibri"/>
                <a:cs typeface="Calibri"/>
              </a:rPr>
              <a:t>E’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carnivoro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epoca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createcea.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12 </a:t>
            </a:r>
            <a:r>
              <a:rPr sz="1100" dirty="0">
                <a:latin typeface="Calibri"/>
                <a:cs typeface="Calibri"/>
              </a:rPr>
              <a:t>metri,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5,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peso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tonnellate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velocità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35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chilometri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all’ora,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sicuramente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uno dei </a:t>
            </a:r>
            <a:r>
              <a:rPr sz="1100" dirty="0">
                <a:latin typeface="Calibri"/>
                <a:cs typeface="Calibri"/>
              </a:rPr>
              <a:t> predatori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più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temibili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tempo.</a:t>
            </a:r>
            <a:endParaRPr sz="1100">
              <a:latin typeface="Calibri"/>
              <a:cs typeface="Calibri"/>
            </a:endParaRPr>
          </a:p>
          <a:p>
            <a:pPr marL="12700" marR="316230">
              <a:lnSpc>
                <a:spcPct val="1171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sua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testa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molto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robusta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dotata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50</a:t>
            </a:r>
            <a:r>
              <a:rPr sz="1100" spc="-5" dirty="0">
                <a:latin typeface="Calibri"/>
                <a:cs typeface="Calibri"/>
              </a:rPr>
              <a:t> denti,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alti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ciascuno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30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centimetri. </a:t>
            </a:r>
            <a:r>
              <a:rPr sz="1100" spc="-5" dirty="0">
                <a:latin typeface="Calibri"/>
                <a:cs typeface="Calibri"/>
              </a:rPr>
              <a:t>Erano </a:t>
            </a:r>
            <a:r>
              <a:rPr sz="1100" dirty="0">
                <a:latin typeface="Calibri"/>
                <a:cs typeface="Calibri"/>
              </a:rPr>
              <a:t>taglienti, </a:t>
            </a:r>
            <a:r>
              <a:rPr sz="1100" spc="-5" dirty="0">
                <a:latin typeface="Calibri"/>
                <a:cs typeface="Calibri"/>
              </a:rPr>
              <a:t>aguzzi </a:t>
            </a:r>
            <a:r>
              <a:rPr sz="1100" dirty="0">
                <a:latin typeface="Calibri"/>
                <a:cs typeface="Calibri"/>
              </a:rPr>
              <a:t>e ricurvi </a:t>
            </a:r>
            <a:r>
              <a:rPr sz="1100" spc="-5" dirty="0">
                <a:latin typeface="Calibri"/>
                <a:cs typeface="Calibri"/>
              </a:rPr>
              <a:t>per trattenere meglio </a:t>
            </a:r>
            <a:r>
              <a:rPr sz="1100" dirty="0">
                <a:latin typeface="Calibri"/>
                <a:cs typeface="Calibri"/>
              </a:rPr>
              <a:t>le </a:t>
            </a:r>
            <a:r>
              <a:rPr sz="1100" spc="-5" dirty="0">
                <a:latin typeface="Calibri"/>
                <a:cs typeface="Calibri"/>
              </a:rPr>
              <a:t>prede.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Nonostante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avesse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quattro</a:t>
            </a:r>
            <a:r>
              <a:rPr sz="1100" dirty="0">
                <a:latin typeface="Calibri"/>
                <a:cs typeface="Calibri"/>
              </a:rPr>
              <a:t> zampe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bipede: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due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zampe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anteriori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erano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corte,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un’appendice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inutile,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tanto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 </a:t>
            </a:r>
            <a:r>
              <a:rPr sz="1100" spc="-5" dirty="0">
                <a:latin typeface="Calibri"/>
                <a:cs typeface="Calibri"/>
              </a:rPr>
              <a:t>gli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studiosi stanno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ancora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cercando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capire </a:t>
            </a:r>
            <a:r>
              <a:rPr sz="1100" spc="-5" dirty="0">
                <a:latin typeface="Calibri"/>
                <a:cs typeface="Calibri"/>
              </a:rPr>
              <a:t>quale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tipo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evoluzione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possa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avere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avuto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tirannosauro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tempo.</a:t>
            </a:r>
            <a:endParaRPr sz="1100">
              <a:latin typeface="Calibri"/>
              <a:cs typeface="Calibri"/>
            </a:endParaRPr>
          </a:p>
          <a:p>
            <a:pPr marL="12700" marR="133985">
              <a:lnSpc>
                <a:spcPts val="1550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Aveva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olfatto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sviluppatissimo,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anche </a:t>
            </a:r>
            <a:r>
              <a:rPr sz="1100" spc="-5" dirty="0">
                <a:latin typeface="Calibri"/>
                <a:cs typeface="Calibri"/>
              </a:rPr>
              <a:t>se qualche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paleontologo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ipotizza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</a:t>
            </a:r>
            <a:r>
              <a:rPr sz="1100" spc="-5" dirty="0">
                <a:latin typeface="Calibri"/>
                <a:cs typeface="Calibri"/>
              </a:rPr>
              <a:t> si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nutrisse</a:t>
            </a:r>
            <a:r>
              <a:rPr sz="1100" spc="-5" dirty="0">
                <a:latin typeface="Calibri"/>
                <a:cs typeface="Calibri"/>
              </a:rPr>
              <a:t> principalmente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animali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morti.</a:t>
            </a:r>
            <a:endParaRPr sz="1100">
              <a:latin typeface="Calibri"/>
              <a:cs typeface="Calibri"/>
            </a:endParaRPr>
          </a:p>
          <a:p>
            <a:pPr marL="12700" marR="403225">
              <a:lnSpc>
                <a:spcPts val="154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Si pensa</a:t>
            </a:r>
            <a:r>
              <a:rPr sz="1100" dirty="0">
                <a:latin typeface="Calibri"/>
                <a:cs typeface="Calibri"/>
              </a:rPr>
              <a:t> che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corpo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fosse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ricoperto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squame,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anche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non si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esclude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presenza</a:t>
            </a:r>
            <a:r>
              <a:rPr sz="1100" spc="-5" dirty="0">
                <a:latin typeface="Calibri"/>
                <a:cs typeface="Calibri"/>
              </a:rPr>
              <a:t> di piume.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3454" y="7134859"/>
            <a:ext cx="741680" cy="25907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Pag.08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5355" y="7132955"/>
            <a:ext cx="678180" cy="25907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9"/>
              </a:spcBef>
            </a:pPr>
            <a:r>
              <a:rPr sz="1100" spc="-5" dirty="0">
                <a:latin typeface="Calibri"/>
                <a:cs typeface="Calibri"/>
              </a:rPr>
              <a:t>Pag.21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3105" y="309245"/>
            <a:ext cx="4759325" cy="6713855"/>
            <a:chOff x="713105" y="309245"/>
            <a:chExt cx="4759325" cy="67138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105" y="309245"/>
              <a:ext cx="4346321" cy="28976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3280" y="5321553"/>
              <a:ext cx="4629150" cy="1625600"/>
            </a:xfrm>
            <a:custGeom>
              <a:avLst/>
              <a:gdLst/>
              <a:ahLst/>
              <a:cxnLst/>
              <a:rect l="l" t="t" r="r" b="b"/>
              <a:pathLst>
                <a:path w="4629150" h="1625600">
                  <a:moveTo>
                    <a:pt x="4629150" y="0"/>
                  </a:moveTo>
                  <a:lnTo>
                    <a:pt x="4600575" y="0"/>
                  </a:lnTo>
                  <a:lnTo>
                    <a:pt x="4600575" y="57150"/>
                  </a:lnTo>
                  <a:lnTo>
                    <a:pt x="4600575" y="57531"/>
                  </a:lnTo>
                  <a:lnTo>
                    <a:pt x="4572000" y="57531"/>
                  </a:lnTo>
                  <a:lnTo>
                    <a:pt x="57150" y="57531"/>
                  </a:lnTo>
                  <a:lnTo>
                    <a:pt x="57150" y="57150"/>
                  </a:lnTo>
                  <a:lnTo>
                    <a:pt x="4600575" y="57150"/>
                  </a:lnTo>
                  <a:lnTo>
                    <a:pt x="460057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105156"/>
                  </a:lnTo>
                  <a:lnTo>
                    <a:pt x="28575" y="105156"/>
                  </a:lnTo>
                  <a:lnTo>
                    <a:pt x="57150" y="105156"/>
                  </a:lnTo>
                  <a:lnTo>
                    <a:pt x="57150" y="1568208"/>
                  </a:lnTo>
                  <a:lnTo>
                    <a:pt x="4572000" y="1568208"/>
                  </a:lnTo>
                  <a:lnTo>
                    <a:pt x="4600575" y="1568196"/>
                  </a:lnTo>
                  <a:lnTo>
                    <a:pt x="4600575" y="1568450"/>
                  </a:lnTo>
                  <a:lnTo>
                    <a:pt x="4524375" y="1568450"/>
                  </a:lnTo>
                  <a:lnTo>
                    <a:pt x="4524375" y="1596390"/>
                  </a:lnTo>
                  <a:lnTo>
                    <a:pt x="4524375" y="1625600"/>
                  </a:lnTo>
                  <a:lnTo>
                    <a:pt x="4629150" y="1625600"/>
                  </a:lnTo>
                  <a:lnTo>
                    <a:pt x="4629150" y="1596783"/>
                  </a:lnTo>
                  <a:lnTo>
                    <a:pt x="4629150" y="1596390"/>
                  </a:lnTo>
                  <a:lnTo>
                    <a:pt x="4629150" y="29210"/>
                  </a:lnTo>
                  <a:lnTo>
                    <a:pt x="4629150" y="28956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5655" y="5426710"/>
              <a:ext cx="4572000" cy="1567815"/>
            </a:xfrm>
            <a:custGeom>
              <a:avLst/>
              <a:gdLst/>
              <a:ahLst/>
              <a:cxnLst/>
              <a:rect l="l" t="t" r="r" b="b"/>
              <a:pathLst>
                <a:path w="4572000" h="1567815">
                  <a:moveTo>
                    <a:pt x="4572000" y="0"/>
                  </a:moveTo>
                  <a:lnTo>
                    <a:pt x="0" y="0"/>
                  </a:lnTo>
                  <a:lnTo>
                    <a:pt x="0" y="1567814"/>
                  </a:lnTo>
                  <a:lnTo>
                    <a:pt x="4572000" y="1567814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7080" y="5398135"/>
              <a:ext cx="4629150" cy="1624965"/>
            </a:xfrm>
            <a:custGeom>
              <a:avLst/>
              <a:gdLst/>
              <a:ahLst/>
              <a:cxnLst/>
              <a:rect l="l" t="t" r="r" b="b"/>
              <a:pathLst>
                <a:path w="4629150" h="1624965">
                  <a:moveTo>
                    <a:pt x="85725" y="0"/>
                  </a:moveTo>
                  <a:lnTo>
                    <a:pt x="74600" y="2250"/>
                  </a:lnTo>
                  <a:lnTo>
                    <a:pt x="65517" y="8381"/>
                  </a:lnTo>
                  <a:lnTo>
                    <a:pt x="59394" y="17466"/>
                  </a:lnTo>
                  <a:lnTo>
                    <a:pt x="57150" y="28574"/>
                  </a:lnTo>
                  <a:lnTo>
                    <a:pt x="59394" y="39683"/>
                  </a:lnTo>
                  <a:lnTo>
                    <a:pt x="65517" y="48767"/>
                  </a:lnTo>
                  <a:lnTo>
                    <a:pt x="74600" y="54899"/>
                  </a:lnTo>
                  <a:lnTo>
                    <a:pt x="85725" y="57149"/>
                  </a:lnTo>
                  <a:lnTo>
                    <a:pt x="85725" y="0"/>
                  </a:lnTo>
                  <a:close/>
                </a:path>
                <a:path w="4629150" h="1624965">
                  <a:moveTo>
                    <a:pt x="85775" y="22859"/>
                  </a:moveTo>
                  <a:lnTo>
                    <a:pt x="85725" y="57149"/>
                  </a:lnTo>
                  <a:lnTo>
                    <a:pt x="85775" y="22859"/>
                  </a:lnTo>
                  <a:close/>
                </a:path>
                <a:path w="4629150" h="1624965">
                  <a:moveTo>
                    <a:pt x="85775" y="0"/>
                  </a:moveTo>
                  <a:lnTo>
                    <a:pt x="85775" y="57149"/>
                  </a:lnTo>
                  <a:lnTo>
                    <a:pt x="96900" y="54899"/>
                  </a:lnTo>
                  <a:lnTo>
                    <a:pt x="105983" y="48767"/>
                  </a:lnTo>
                  <a:lnTo>
                    <a:pt x="112105" y="39683"/>
                  </a:lnTo>
                  <a:lnTo>
                    <a:pt x="114350" y="28574"/>
                  </a:lnTo>
                  <a:lnTo>
                    <a:pt x="112105" y="17466"/>
                  </a:lnTo>
                  <a:lnTo>
                    <a:pt x="105983" y="8381"/>
                  </a:lnTo>
                  <a:lnTo>
                    <a:pt x="96900" y="2250"/>
                  </a:lnTo>
                  <a:lnTo>
                    <a:pt x="85775" y="0"/>
                  </a:lnTo>
                  <a:close/>
                </a:path>
                <a:path w="4629150" h="1624965">
                  <a:moveTo>
                    <a:pt x="85775" y="0"/>
                  </a:moveTo>
                  <a:lnTo>
                    <a:pt x="85725" y="11429"/>
                  </a:lnTo>
                  <a:lnTo>
                    <a:pt x="85775" y="0"/>
                  </a:lnTo>
                  <a:close/>
                </a:path>
                <a:path w="4629150" h="1624965">
                  <a:moveTo>
                    <a:pt x="200075" y="0"/>
                  </a:moveTo>
                  <a:lnTo>
                    <a:pt x="188956" y="2250"/>
                  </a:lnTo>
                  <a:lnTo>
                    <a:pt x="179873" y="8381"/>
                  </a:lnTo>
                  <a:lnTo>
                    <a:pt x="173747" y="17466"/>
                  </a:lnTo>
                  <a:lnTo>
                    <a:pt x="171500" y="28574"/>
                  </a:lnTo>
                  <a:lnTo>
                    <a:pt x="173747" y="39683"/>
                  </a:lnTo>
                  <a:lnTo>
                    <a:pt x="179873" y="48767"/>
                  </a:lnTo>
                  <a:lnTo>
                    <a:pt x="188956" y="54899"/>
                  </a:lnTo>
                  <a:lnTo>
                    <a:pt x="200075" y="57149"/>
                  </a:lnTo>
                  <a:lnTo>
                    <a:pt x="200075" y="0"/>
                  </a:lnTo>
                  <a:close/>
                </a:path>
                <a:path w="4629150" h="1624965">
                  <a:moveTo>
                    <a:pt x="200139" y="22859"/>
                  </a:moveTo>
                  <a:lnTo>
                    <a:pt x="200075" y="57149"/>
                  </a:lnTo>
                  <a:lnTo>
                    <a:pt x="200139" y="22859"/>
                  </a:lnTo>
                  <a:close/>
                </a:path>
                <a:path w="4629150" h="1624965">
                  <a:moveTo>
                    <a:pt x="200139" y="0"/>
                  </a:moveTo>
                  <a:lnTo>
                    <a:pt x="200139" y="57149"/>
                  </a:lnTo>
                  <a:lnTo>
                    <a:pt x="211263" y="54899"/>
                  </a:lnTo>
                  <a:lnTo>
                    <a:pt x="220346" y="48767"/>
                  </a:lnTo>
                  <a:lnTo>
                    <a:pt x="226469" y="39683"/>
                  </a:lnTo>
                  <a:lnTo>
                    <a:pt x="228714" y="28574"/>
                  </a:lnTo>
                  <a:lnTo>
                    <a:pt x="226469" y="17466"/>
                  </a:lnTo>
                  <a:lnTo>
                    <a:pt x="220346" y="8381"/>
                  </a:lnTo>
                  <a:lnTo>
                    <a:pt x="211263" y="2250"/>
                  </a:lnTo>
                  <a:lnTo>
                    <a:pt x="200139" y="0"/>
                  </a:lnTo>
                  <a:close/>
                </a:path>
                <a:path w="4629150" h="1624965">
                  <a:moveTo>
                    <a:pt x="200139" y="0"/>
                  </a:moveTo>
                  <a:lnTo>
                    <a:pt x="200075" y="11429"/>
                  </a:lnTo>
                  <a:lnTo>
                    <a:pt x="200139" y="0"/>
                  </a:lnTo>
                  <a:close/>
                </a:path>
                <a:path w="4629150" h="1624965">
                  <a:moveTo>
                    <a:pt x="314439" y="0"/>
                  </a:moveTo>
                  <a:lnTo>
                    <a:pt x="303314" y="2250"/>
                  </a:lnTo>
                  <a:lnTo>
                    <a:pt x="294232" y="8381"/>
                  </a:lnTo>
                  <a:lnTo>
                    <a:pt x="288109" y="17466"/>
                  </a:lnTo>
                  <a:lnTo>
                    <a:pt x="285864" y="28574"/>
                  </a:lnTo>
                  <a:lnTo>
                    <a:pt x="288109" y="39683"/>
                  </a:lnTo>
                  <a:lnTo>
                    <a:pt x="294232" y="48767"/>
                  </a:lnTo>
                  <a:lnTo>
                    <a:pt x="303314" y="54899"/>
                  </a:lnTo>
                  <a:lnTo>
                    <a:pt x="314439" y="57149"/>
                  </a:lnTo>
                  <a:lnTo>
                    <a:pt x="314439" y="0"/>
                  </a:lnTo>
                  <a:close/>
                </a:path>
                <a:path w="4629150" h="1624965">
                  <a:moveTo>
                    <a:pt x="314490" y="22859"/>
                  </a:moveTo>
                  <a:lnTo>
                    <a:pt x="314439" y="57149"/>
                  </a:lnTo>
                  <a:lnTo>
                    <a:pt x="314490" y="22859"/>
                  </a:lnTo>
                  <a:close/>
                </a:path>
                <a:path w="4629150" h="1624965">
                  <a:moveTo>
                    <a:pt x="314490" y="0"/>
                  </a:moveTo>
                  <a:lnTo>
                    <a:pt x="314490" y="57149"/>
                  </a:lnTo>
                  <a:lnTo>
                    <a:pt x="325614" y="54899"/>
                  </a:lnTo>
                  <a:lnTo>
                    <a:pt x="334697" y="48767"/>
                  </a:lnTo>
                  <a:lnTo>
                    <a:pt x="340820" y="39683"/>
                  </a:lnTo>
                  <a:lnTo>
                    <a:pt x="343065" y="28574"/>
                  </a:lnTo>
                  <a:lnTo>
                    <a:pt x="340820" y="17466"/>
                  </a:lnTo>
                  <a:lnTo>
                    <a:pt x="334697" y="8381"/>
                  </a:lnTo>
                  <a:lnTo>
                    <a:pt x="325614" y="2250"/>
                  </a:lnTo>
                  <a:lnTo>
                    <a:pt x="314490" y="0"/>
                  </a:lnTo>
                  <a:close/>
                </a:path>
                <a:path w="4629150" h="1624965">
                  <a:moveTo>
                    <a:pt x="314490" y="0"/>
                  </a:moveTo>
                  <a:lnTo>
                    <a:pt x="314439" y="11429"/>
                  </a:lnTo>
                  <a:lnTo>
                    <a:pt x="314490" y="0"/>
                  </a:lnTo>
                  <a:close/>
                </a:path>
                <a:path w="4629150" h="1624965">
                  <a:moveTo>
                    <a:pt x="428790" y="0"/>
                  </a:moveTo>
                  <a:lnTo>
                    <a:pt x="417670" y="2250"/>
                  </a:lnTo>
                  <a:lnTo>
                    <a:pt x="408587" y="8381"/>
                  </a:lnTo>
                  <a:lnTo>
                    <a:pt x="402461" y="17466"/>
                  </a:lnTo>
                  <a:lnTo>
                    <a:pt x="400215" y="28574"/>
                  </a:lnTo>
                  <a:lnTo>
                    <a:pt x="402461" y="39683"/>
                  </a:lnTo>
                  <a:lnTo>
                    <a:pt x="408587" y="48767"/>
                  </a:lnTo>
                  <a:lnTo>
                    <a:pt x="417670" y="54899"/>
                  </a:lnTo>
                  <a:lnTo>
                    <a:pt x="428790" y="57149"/>
                  </a:lnTo>
                  <a:lnTo>
                    <a:pt x="428790" y="0"/>
                  </a:lnTo>
                  <a:close/>
                </a:path>
                <a:path w="4629150" h="1624965">
                  <a:moveTo>
                    <a:pt x="428853" y="22859"/>
                  </a:moveTo>
                  <a:lnTo>
                    <a:pt x="428790" y="57149"/>
                  </a:lnTo>
                  <a:lnTo>
                    <a:pt x="428853" y="22859"/>
                  </a:lnTo>
                  <a:close/>
                </a:path>
                <a:path w="4629150" h="1624965">
                  <a:moveTo>
                    <a:pt x="428853" y="0"/>
                  </a:moveTo>
                  <a:lnTo>
                    <a:pt x="428853" y="57149"/>
                  </a:lnTo>
                  <a:lnTo>
                    <a:pt x="439978" y="54899"/>
                  </a:lnTo>
                  <a:lnTo>
                    <a:pt x="449060" y="48767"/>
                  </a:lnTo>
                  <a:lnTo>
                    <a:pt x="455183" y="39683"/>
                  </a:lnTo>
                  <a:lnTo>
                    <a:pt x="457428" y="28574"/>
                  </a:lnTo>
                  <a:lnTo>
                    <a:pt x="455183" y="17466"/>
                  </a:lnTo>
                  <a:lnTo>
                    <a:pt x="449060" y="8381"/>
                  </a:lnTo>
                  <a:lnTo>
                    <a:pt x="439978" y="2250"/>
                  </a:lnTo>
                  <a:lnTo>
                    <a:pt x="428853" y="0"/>
                  </a:lnTo>
                  <a:close/>
                </a:path>
                <a:path w="4629150" h="1624965">
                  <a:moveTo>
                    <a:pt x="428853" y="0"/>
                  </a:moveTo>
                  <a:lnTo>
                    <a:pt x="428790" y="11429"/>
                  </a:lnTo>
                  <a:lnTo>
                    <a:pt x="428853" y="0"/>
                  </a:lnTo>
                  <a:close/>
                </a:path>
                <a:path w="4629150" h="1624965">
                  <a:moveTo>
                    <a:pt x="543179" y="0"/>
                  </a:moveTo>
                  <a:lnTo>
                    <a:pt x="532070" y="2250"/>
                  </a:lnTo>
                  <a:lnTo>
                    <a:pt x="522986" y="8381"/>
                  </a:lnTo>
                  <a:lnTo>
                    <a:pt x="516854" y="17466"/>
                  </a:lnTo>
                  <a:lnTo>
                    <a:pt x="514604" y="28574"/>
                  </a:lnTo>
                  <a:lnTo>
                    <a:pt x="516854" y="39683"/>
                  </a:lnTo>
                  <a:lnTo>
                    <a:pt x="522986" y="48767"/>
                  </a:lnTo>
                  <a:lnTo>
                    <a:pt x="532070" y="54899"/>
                  </a:lnTo>
                  <a:lnTo>
                    <a:pt x="543179" y="57149"/>
                  </a:lnTo>
                  <a:lnTo>
                    <a:pt x="543179" y="0"/>
                  </a:lnTo>
                  <a:close/>
                </a:path>
                <a:path w="4629150" h="1624965">
                  <a:moveTo>
                    <a:pt x="543179" y="0"/>
                  </a:moveTo>
                  <a:lnTo>
                    <a:pt x="543179" y="57149"/>
                  </a:lnTo>
                  <a:lnTo>
                    <a:pt x="554341" y="54899"/>
                  </a:lnTo>
                  <a:lnTo>
                    <a:pt x="563419" y="48767"/>
                  </a:lnTo>
                  <a:lnTo>
                    <a:pt x="569521" y="39683"/>
                  </a:lnTo>
                  <a:lnTo>
                    <a:pt x="571754" y="28574"/>
                  </a:lnTo>
                  <a:lnTo>
                    <a:pt x="569521" y="17466"/>
                  </a:lnTo>
                  <a:lnTo>
                    <a:pt x="563419" y="8381"/>
                  </a:lnTo>
                  <a:lnTo>
                    <a:pt x="554341" y="2250"/>
                  </a:lnTo>
                  <a:lnTo>
                    <a:pt x="543179" y="0"/>
                  </a:lnTo>
                  <a:close/>
                </a:path>
                <a:path w="4629150" h="1624965">
                  <a:moveTo>
                    <a:pt x="657479" y="0"/>
                  </a:moveTo>
                  <a:lnTo>
                    <a:pt x="646370" y="2250"/>
                  </a:lnTo>
                  <a:lnTo>
                    <a:pt x="637286" y="8381"/>
                  </a:lnTo>
                  <a:lnTo>
                    <a:pt x="631154" y="17466"/>
                  </a:lnTo>
                  <a:lnTo>
                    <a:pt x="628904" y="28574"/>
                  </a:lnTo>
                  <a:lnTo>
                    <a:pt x="631154" y="39683"/>
                  </a:lnTo>
                  <a:lnTo>
                    <a:pt x="637286" y="48767"/>
                  </a:lnTo>
                  <a:lnTo>
                    <a:pt x="646370" y="54899"/>
                  </a:lnTo>
                  <a:lnTo>
                    <a:pt x="657479" y="57149"/>
                  </a:lnTo>
                  <a:lnTo>
                    <a:pt x="657479" y="0"/>
                  </a:lnTo>
                  <a:close/>
                </a:path>
                <a:path w="4629150" h="1624965">
                  <a:moveTo>
                    <a:pt x="657606" y="22859"/>
                  </a:moveTo>
                  <a:lnTo>
                    <a:pt x="657479" y="22859"/>
                  </a:lnTo>
                  <a:lnTo>
                    <a:pt x="657479" y="57149"/>
                  </a:lnTo>
                  <a:lnTo>
                    <a:pt x="657606" y="57149"/>
                  </a:lnTo>
                  <a:lnTo>
                    <a:pt x="657606" y="22859"/>
                  </a:lnTo>
                  <a:close/>
                </a:path>
                <a:path w="4629150" h="1624965">
                  <a:moveTo>
                    <a:pt x="657606" y="0"/>
                  </a:moveTo>
                  <a:lnTo>
                    <a:pt x="657606" y="57149"/>
                  </a:lnTo>
                  <a:lnTo>
                    <a:pt x="668714" y="54899"/>
                  </a:lnTo>
                  <a:lnTo>
                    <a:pt x="677799" y="48767"/>
                  </a:lnTo>
                  <a:lnTo>
                    <a:pt x="683930" y="39683"/>
                  </a:lnTo>
                  <a:lnTo>
                    <a:pt x="686181" y="28574"/>
                  </a:lnTo>
                  <a:lnTo>
                    <a:pt x="683930" y="17466"/>
                  </a:lnTo>
                  <a:lnTo>
                    <a:pt x="677799" y="8381"/>
                  </a:lnTo>
                  <a:lnTo>
                    <a:pt x="668714" y="2250"/>
                  </a:lnTo>
                  <a:lnTo>
                    <a:pt x="657606" y="0"/>
                  </a:lnTo>
                  <a:close/>
                </a:path>
                <a:path w="4629150" h="1624965">
                  <a:moveTo>
                    <a:pt x="657606" y="0"/>
                  </a:moveTo>
                  <a:lnTo>
                    <a:pt x="657479" y="0"/>
                  </a:lnTo>
                  <a:lnTo>
                    <a:pt x="657479" y="11429"/>
                  </a:lnTo>
                  <a:lnTo>
                    <a:pt x="657606" y="11429"/>
                  </a:lnTo>
                  <a:lnTo>
                    <a:pt x="657606" y="0"/>
                  </a:lnTo>
                  <a:close/>
                </a:path>
                <a:path w="4629150" h="1624965">
                  <a:moveTo>
                    <a:pt x="771906" y="0"/>
                  </a:moveTo>
                  <a:lnTo>
                    <a:pt x="760743" y="2250"/>
                  </a:lnTo>
                  <a:lnTo>
                    <a:pt x="751665" y="8381"/>
                  </a:lnTo>
                  <a:lnTo>
                    <a:pt x="745563" y="17466"/>
                  </a:lnTo>
                  <a:lnTo>
                    <a:pt x="743331" y="28574"/>
                  </a:lnTo>
                  <a:lnTo>
                    <a:pt x="745563" y="39683"/>
                  </a:lnTo>
                  <a:lnTo>
                    <a:pt x="751665" y="48767"/>
                  </a:lnTo>
                  <a:lnTo>
                    <a:pt x="760743" y="54899"/>
                  </a:lnTo>
                  <a:lnTo>
                    <a:pt x="771906" y="57149"/>
                  </a:lnTo>
                  <a:lnTo>
                    <a:pt x="771906" y="0"/>
                  </a:lnTo>
                  <a:close/>
                </a:path>
                <a:path w="4629150" h="1624965">
                  <a:moveTo>
                    <a:pt x="771906" y="0"/>
                  </a:moveTo>
                  <a:lnTo>
                    <a:pt x="771906" y="57149"/>
                  </a:lnTo>
                  <a:lnTo>
                    <a:pt x="783014" y="54899"/>
                  </a:lnTo>
                  <a:lnTo>
                    <a:pt x="792099" y="48767"/>
                  </a:lnTo>
                  <a:lnTo>
                    <a:pt x="798230" y="39683"/>
                  </a:lnTo>
                  <a:lnTo>
                    <a:pt x="800481" y="28574"/>
                  </a:lnTo>
                  <a:lnTo>
                    <a:pt x="798230" y="17466"/>
                  </a:lnTo>
                  <a:lnTo>
                    <a:pt x="792099" y="8381"/>
                  </a:lnTo>
                  <a:lnTo>
                    <a:pt x="783014" y="2250"/>
                  </a:lnTo>
                  <a:lnTo>
                    <a:pt x="771906" y="0"/>
                  </a:lnTo>
                  <a:close/>
                </a:path>
                <a:path w="4629150" h="1624965">
                  <a:moveTo>
                    <a:pt x="886206" y="0"/>
                  </a:moveTo>
                  <a:lnTo>
                    <a:pt x="875097" y="2250"/>
                  </a:lnTo>
                  <a:lnTo>
                    <a:pt x="866013" y="8381"/>
                  </a:lnTo>
                  <a:lnTo>
                    <a:pt x="859881" y="17466"/>
                  </a:lnTo>
                  <a:lnTo>
                    <a:pt x="857631" y="28574"/>
                  </a:lnTo>
                  <a:lnTo>
                    <a:pt x="859881" y="39683"/>
                  </a:lnTo>
                  <a:lnTo>
                    <a:pt x="866013" y="48767"/>
                  </a:lnTo>
                  <a:lnTo>
                    <a:pt x="875097" y="54899"/>
                  </a:lnTo>
                  <a:lnTo>
                    <a:pt x="886206" y="57149"/>
                  </a:lnTo>
                  <a:lnTo>
                    <a:pt x="886206" y="0"/>
                  </a:lnTo>
                  <a:close/>
                </a:path>
                <a:path w="4629150" h="1624965">
                  <a:moveTo>
                    <a:pt x="886332" y="22859"/>
                  </a:moveTo>
                  <a:lnTo>
                    <a:pt x="886206" y="57149"/>
                  </a:lnTo>
                  <a:lnTo>
                    <a:pt x="886332" y="22859"/>
                  </a:lnTo>
                  <a:close/>
                </a:path>
                <a:path w="4629150" h="1624965">
                  <a:moveTo>
                    <a:pt x="886332" y="0"/>
                  </a:moveTo>
                  <a:lnTo>
                    <a:pt x="886332" y="57149"/>
                  </a:lnTo>
                  <a:lnTo>
                    <a:pt x="897441" y="54899"/>
                  </a:lnTo>
                  <a:lnTo>
                    <a:pt x="906526" y="48767"/>
                  </a:lnTo>
                  <a:lnTo>
                    <a:pt x="912657" y="39683"/>
                  </a:lnTo>
                  <a:lnTo>
                    <a:pt x="914907" y="28574"/>
                  </a:lnTo>
                  <a:lnTo>
                    <a:pt x="912657" y="17466"/>
                  </a:lnTo>
                  <a:lnTo>
                    <a:pt x="906526" y="8381"/>
                  </a:lnTo>
                  <a:lnTo>
                    <a:pt x="897441" y="2250"/>
                  </a:lnTo>
                  <a:lnTo>
                    <a:pt x="886332" y="0"/>
                  </a:lnTo>
                  <a:close/>
                </a:path>
                <a:path w="4629150" h="1624965">
                  <a:moveTo>
                    <a:pt x="886332" y="0"/>
                  </a:moveTo>
                  <a:lnTo>
                    <a:pt x="886206" y="11429"/>
                  </a:lnTo>
                  <a:lnTo>
                    <a:pt x="886332" y="0"/>
                  </a:lnTo>
                  <a:close/>
                </a:path>
                <a:path w="4629150" h="1624965">
                  <a:moveTo>
                    <a:pt x="1000632" y="0"/>
                  </a:moveTo>
                  <a:lnTo>
                    <a:pt x="989470" y="2250"/>
                  </a:lnTo>
                  <a:lnTo>
                    <a:pt x="980392" y="8381"/>
                  </a:lnTo>
                  <a:lnTo>
                    <a:pt x="974290" y="17466"/>
                  </a:lnTo>
                  <a:lnTo>
                    <a:pt x="972057" y="28574"/>
                  </a:lnTo>
                  <a:lnTo>
                    <a:pt x="974290" y="39683"/>
                  </a:lnTo>
                  <a:lnTo>
                    <a:pt x="980392" y="48767"/>
                  </a:lnTo>
                  <a:lnTo>
                    <a:pt x="989470" y="54899"/>
                  </a:lnTo>
                  <a:lnTo>
                    <a:pt x="1000632" y="57149"/>
                  </a:lnTo>
                  <a:lnTo>
                    <a:pt x="1000632" y="0"/>
                  </a:lnTo>
                  <a:close/>
                </a:path>
                <a:path w="4629150" h="1624965">
                  <a:moveTo>
                    <a:pt x="1000632" y="0"/>
                  </a:moveTo>
                  <a:lnTo>
                    <a:pt x="1000632" y="57149"/>
                  </a:lnTo>
                  <a:lnTo>
                    <a:pt x="1011741" y="54899"/>
                  </a:lnTo>
                  <a:lnTo>
                    <a:pt x="1020826" y="48767"/>
                  </a:lnTo>
                  <a:lnTo>
                    <a:pt x="1026957" y="39683"/>
                  </a:lnTo>
                  <a:lnTo>
                    <a:pt x="1029207" y="28574"/>
                  </a:lnTo>
                  <a:lnTo>
                    <a:pt x="1026957" y="17466"/>
                  </a:lnTo>
                  <a:lnTo>
                    <a:pt x="1020826" y="8381"/>
                  </a:lnTo>
                  <a:lnTo>
                    <a:pt x="1011741" y="2250"/>
                  </a:lnTo>
                  <a:lnTo>
                    <a:pt x="1000632" y="0"/>
                  </a:lnTo>
                  <a:close/>
                </a:path>
                <a:path w="4629150" h="1624965">
                  <a:moveTo>
                    <a:pt x="1114933" y="0"/>
                  </a:moveTo>
                  <a:lnTo>
                    <a:pt x="1103824" y="2250"/>
                  </a:lnTo>
                  <a:lnTo>
                    <a:pt x="1094739" y="8381"/>
                  </a:lnTo>
                  <a:lnTo>
                    <a:pt x="1088608" y="17466"/>
                  </a:lnTo>
                  <a:lnTo>
                    <a:pt x="1086358" y="28574"/>
                  </a:lnTo>
                  <a:lnTo>
                    <a:pt x="1088608" y="39683"/>
                  </a:lnTo>
                  <a:lnTo>
                    <a:pt x="1094739" y="48767"/>
                  </a:lnTo>
                  <a:lnTo>
                    <a:pt x="1103824" y="54899"/>
                  </a:lnTo>
                  <a:lnTo>
                    <a:pt x="1114933" y="57149"/>
                  </a:lnTo>
                  <a:lnTo>
                    <a:pt x="1114933" y="0"/>
                  </a:lnTo>
                  <a:close/>
                </a:path>
                <a:path w="4629150" h="1624965">
                  <a:moveTo>
                    <a:pt x="1114933" y="0"/>
                  </a:moveTo>
                  <a:lnTo>
                    <a:pt x="1114933" y="57149"/>
                  </a:lnTo>
                  <a:lnTo>
                    <a:pt x="1126095" y="54899"/>
                  </a:lnTo>
                  <a:lnTo>
                    <a:pt x="1135173" y="48767"/>
                  </a:lnTo>
                  <a:lnTo>
                    <a:pt x="1141275" y="39683"/>
                  </a:lnTo>
                  <a:lnTo>
                    <a:pt x="1143508" y="28574"/>
                  </a:lnTo>
                  <a:lnTo>
                    <a:pt x="1141275" y="17466"/>
                  </a:lnTo>
                  <a:lnTo>
                    <a:pt x="1135173" y="8381"/>
                  </a:lnTo>
                  <a:lnTo>
                    <a:pt x="1126095" y="2250"/>
                  </a:lnTo>
                  <a:lnTo>
                    <a:pt x="1114933" y="0"/>
                  </a:lnTo>
                  <a:close/>
                </a:path>
                <a:path w="4629150" h="1624965">
                  <a:moveTo>
                    <a:pt x="1229233" y="0"/>
                  </a:moveTo>
                  <a:lnTo>
                    <a:pt x="1218124" y="2250"/>
                  </a:lnTo>
                  <a:lnTo>
                    <a:pt x="1209039" y="8381"/>
                  </a:lnTo>
                  <a:lnTo>
                    <a:pt x="1202908" y="17466"/>
                  </a:lnTo>
                  <a:lnTo>
                    <a:pt x="1200658" y="28574"/>
                  </a:lnTo>
                  <a:lnTo>
                    <a:pt x="1202908" y="39683"/>
                  </a:lnTo>
                  <a:lnTo>
                    <a:pt x="1209039" y="48767"/>
                  </a:lnTo>
                  <a:lnTo>
                    <a:pt x="1218124" y="54899"/>
                  </a:lnTo>
                  <a:lnTo>
                    <a:pt x="1229233" y="57149"/>
                  </a:lnTo>
                  <a:lnTo>
                    <a:pt x="1229233" y="0"/>
                  </a:lnTo>
                  <a:close/>
                </a:path>
                <a:path w="4629150" h="1624965">
                  <a:moveTo>
                    <a:pt x="1229359" y="22859"/>
                  </a:moveTo>
                  <a:lnTo>
                    <a:pt x="1229233" y="57149"/>
                  </a:lnTo>
                  <a:lnTo>
                    <a:pt x="1229359" y="22859"/>
                  </a:lnTo>
                  <a:close/>
                </a:path>
                <a:path w="4629150" h="1624965">
                  <a:moveTo>
                    <a:pt x="1229359" y="0"/>
                  </a:moveTo>
                  <a:lnTo>
                    <a:pt x="1229359" y="57149"/>
                  </a:lnTo>
                  <a:lnTo>
                    <a:pt x="1240468" y="54899"/>
                  </a:lnTo>
                  <a:lnTo>
                    <a:pt x="1249552" y="48767"/>
                  </a:lnTo>
                  <a:lnTo>
                    <a:pt x="1255684" y="39683"/>
                  </a:lnTo>
                  <a:lnTo>
                    <a:pt x="1257934" y="28574"/>
                  </a:lnTo>
                  <a:lnTo>
                    <a:pt x="1255684" y="17466"/>
                  </a:lnTo>
                  <a:lnTo>
                    <a:pt x="1249552" y="8381"/>
                  </a:lnTo>
                  <a:lnTo>
                    <a:pt x="1240468" y="2250"/>
                  </a:lnTo>
                  <a:lnTo>
                    <a:pt x="1229359" y="0"/>
                  </a:lnTo>
                  <a:close/>
                </a:path>
                <a:path w="4629150" h="1624965">
                  <a:moveTo>
                    <a:pt x="1229359" y="0"/>
                  </a:moveTo>
                  <a:lnTo>
                    <a:pt x="1229233" y="11429"/>
                  </a:lnTo>
                  <a:lnTo>
                    <a:pt x="1229359" y="0"/>
                  </a:lnTo>
                  <a:close/>
                </a:path>
                <a:path w="4629150" h="1624965">
                  <a:moveTo>
                    <a:pt x="1343659" y="0"/>
                  </a:moveTo>
                  <a:lnTo>
                    <a:pt x="1332551" y="2250"/>
                  </a:lnTo>
                  <a:lnTo>
                    <a:pt x="1323466" y="8381"/>
                  </a:lnTo>
                  <a:lnTo>
                    <a:pt x="1317335" y="17466"/>
                  </a:lnTo>
                  <a:lnTo>
                    <a:pt x="1315084" y="28574"/>
                  </a:lnTo>
                  <a:lnTo>
                    <a:pt x="1317335" y="39683"/>
                  </a:lnTo>
                  <a:lnTo>
                    <a:pt x="1323466" y="48767"/>
                  </a:lnTo>
                  <a:lnTo>
                    <a:pt x="1332551" y="54899"/>
                  </a:lnTo>
                  <a:lnTo>
                    <a:pt x="1343659" y="57149"/>
                  </a:lnTo>
                  <a:lnTo>
                    <a:pt x="1343659" y="0"/>
                  </a:lnTo>
                  <a:close/>
                </a:path>
                <a:path w="4629150" h="1624965">
                  <a:moveTo>
                    <a:pt x="1343659" y="0"/>
                  </a:moveTo>
                  <a:lnTo>
                    <a:pt x="1343659" y="57149"/>
                  </a:lnTo>
                  <a:lnTo>
                    <a:pt x="1354822" y="54899"/>
                  </a:lnTo>
                  <a:lnTo>
                    <a:pt x="1363900" y="48767"/>
                  </a:lnTo>
                  <a:lnTo>
                    <a:pt x="1370002" y="39683"/>
                  </a:lnTo>
                  <a:lnTo>
                    <a:pt x="1372234" y="28574"/>
                  </a:lnTo>
                  <a:lnTo>
                    <a:pt x="1370002" y="17466"/>
                  </a:lnTo>
                  <a:lnTo>
                    <a:pt x="1363900" y="8381"/>
                  </a:lnTo>
                  <a:lnTo>
                    <a:pt x="1354822" y="2250"/>
                  </a:lnTo>
                  <a:lnTo>
                    <a:pt x="1343659" y="0"/>
                  </a:lnTo>
                  <a:close/>
                </a:path>
                <a:path w="4629150" h="1624965">
                  <a:moveTo>
                    <a:pt x="1457959" y="0"/>
                  </a:moveTo>
                  <a:lnTo>
                    <a:pt x="1446851" y="2250"/>
                  </a:lnTo>
                  <a:lnTo>
                    <a:pt x="1437766" y="8381"/>
                  </a:lnTo>
                  <a:lnTo>
                    <a:pt x="1431635" y="17466"/>
                  </a:lnTo>
                  <a:lnTo>
                    <a:pt x="1429384" y="28574"/>
                  </a:lnTo>
                  <a:lnTo>
                    <a:pt x="1431635" y="39683"/>
                  </a:lnTo>
                  <a:lnTo>
                    <a:pt x="1437766" y="48767"/>
                  </a:lnTo>
                  <a:lnTo>
                    <a:pt x="1446851" y="54899"/>
                  </a:lnTo>
                  <a:lnTo>
                    <a:pt x="1457959" y="57149"/>
                  </a:lnTo>
                  <a:lnTo>
                    <a:pt x="1457959" y="0"/>
                  </a:lnTo>
                  <a:close/>
                </a:path>
                <a:path w="4629150" h="1624965">
                  <a:moveTo>
                    <a:pt x="1458087" y="22859"/>
                  </a:moveTo>
                  <a:lnTo>
                    <a:pt x="1457959" y="22859"/>
                  </a:lnTo>
                  <a:lnTo>
                    <a:pt x="1457959" y="57149"/>
                  </a:lnTo>
                  <a:lnTo>
                    <a:pt x="1458087" y="57149"/>
                  </a:lnTo>
                  <a:lnTo>
                    <a:pt x="1458087" y="22859"/>
                  </a:lnTo>
                  <a:close/>
                </a:path>
                <a:path w="4629150" h="1624965">
                  <a:moveTo>
                    <a:pt x="1458087" y="0"/>
                  </a:moveTo>
                  <a:lnTo>
                    <a:pt x="1458087" y="57149"/>
                  </a:lnTo>
                  <a:lnTo>
                    <a:pt x="1469195" y="54899"/>
                  </a:lnTo>
                  <a:lnTo>
                    <a:pt x="1478280" y="48767"/>
                  </a:lnTo>
                  <a:lnTo>
                    <a:pt x="1484411" y="39683"/>
                  </a:lnTo>
                  <a:lnTo>
                    <a:pt x="1486662" y="28574"/>
                  </a:lnTo>
                  <a:lnTo>
                    <a:pt x="1484411" y="17466"/>
                  </a:lnTo>
                  <a:lnTo>
                    <a:pt x="1478280" y="8381"/>
                  </a:lnTo>
                  <a:lnTo>
                    <a:pt x="1469195" y="2250"/>
                  </a:lnTo>
                  <a:lnTo>
                    <a:pt x="1458087" y="0"/>
                  </a:lnTo>
                  <a:close/>
                </a:path>
                <a:path w="4629150" h="1624965">
                  <a:moveTo>
                    <a:pt x="1458087" y="0"/>
                  </a:moveTo>
                  <a:lnTo>
                    <a:pt x="1457959" y="0"/>
                  </a:lnTo>
                  <a:lnTo>
                    <a:pt x="1457959" y="11429"/>
                  </a:lnTo>
                  <a:lnTo>
                    <a:pt x="1458087" y="11429"/>
                  </a:lnTo>
                  <a:lnTo>
                    <a:pt x="1458087" y="0"/>
                  </a:lnTo>
                  <a:close/>
                </a:path>
                <a:path w="4629150" h="1624965">
                  <a:moveTo>
                    <a:pt x="1572387" y="0"/>
                  </a:moveTo>
                  <a:lnTo>
                    <a:pt x="1561278" y="2250"/>
                  </a:lnTo>
                  <a:lnTo>
                    <a:pt x="1552194" y="8381"/>
                  </a:lnTo>
                  <a:lnTo>
                    <a:pt x="1546062" y="17466"/>
                  </a:lnTo>
                  <a:lnTo>
                    <a:pt x="1543812" y="28574"/>
                  </a:lnTo>
                  <a:lnTo>
                    <a:pt x="1546062" y="39683"/>
                  </a:lnTo>
                  <a:lnTo>
                    <a:pt x="1552194" y="48767"/>
                  </a:lnTo>
                  <a:lnTo>
                    <a:pt x="1561278" y="54899"/>
                  </a:lnTo>
                  <a:lnTo>
                    <a:pt x="1572387" y="57149"/>
                  </a:lnTo>
                  <a:lnTo>
                    <a:pt x="1572387" y="0"/>
                  </a:lnTo>
                  <a:close/>
                </a:path>
                <a:path w="4629150" h="1624965">
                  <a:moveTo>
                    <a:pt x="1572387" y="0"/>
                  </a:moveTo>
                  <a:lnTo>
                    <a:pt x="1572387" y="57149"/>
                  </a:lnTo>
                  <a:lnTo>
                    <a:pt x="1583549" y="54899"/>
                  </a:lnTo>
                  <a:lnTo>
                    <a:pt x="1592627" y="48767"/>
                  </a:lnTo>
                  <a:lnTo>
                    <a:pt x="1598729" y="39683"/>
                  </a:lnTo>
                  <a:lnTo>
                    <a:pt x="1600962" y="28574"/>
                  </a:lnTo>
                  <a:lnTo>
                    <a:pt x="1598729" y="17466"/>
                  </a:lnTo>
                  <a:lnTo>
                    <a:pt x="1592627" y="8381"/>
                  </a:lnTo>
                  <a:lnTo>
                    <a:pt x="1583549" y="2250"/>
                  </a:lnTo>
                  <a:lnTo>
                    <a:pt x="1572387" y="0"/>
                  </a:lnTo>
                  <a:close/>
                </a:path>
                <a:path w="4629150" h="1624965">
                  <a:moveTo>
                    <a:pt x="1686687" y="0"/>
                  </a:moveTo>
                  <a:lnTo>
                    <a:pt x="1675578" y="2250"/>
                  </a:lnTo>
                  <a:lnTo>
                    <a:pt x="1666494" y="8381"/>
                  </a:lnTo>
                  <a:lnTo>
                    <a:pt x="1660362" y="17466"/>
                  </a:lnTo>
                  <a:lnTo>
                    <a:pt x="1658112" y="28574"/>
                  </a:lnTo>
                  <a:lnTo>
                    <a:pt x="1660362" y="39683"/>
                  </a:lnTo>
                  <a:lnTo>
                    <a:pt x="1666494" y="48767"/>
                  </a:lnTo>
                  <a:lnTo>
                    <a:pt x="1675578" y="54899"/>
                  </a:lnTo>
                  <a:lnTo>
                    <a:pt x="1686687" y="57149"/>
                  </a:lnTo>
                  <a:lnTo>
                    <a:pt x="1686687" y="0"/>
                  </a:lnTo>
                  <a:close/>
                </a:path>
                <a:path w="4629150" h="1624965">
                  <a:moveTo>
                    <a:pt x="1686814" y="22859"/>
                  </a:moveTo>
                  <a:lnTo>
                    <a:pt x="1686687" y="57149"/>
                  </a:lnTo>
                  <a:lnTo>
                    <a:pt x="1686814" y="22859"/>
                  </a:lnTo>
                  <a:close/>
                </a:path>
                <a:path w="4629150" h="1624965">
                  <a:moveTo>
                    <a:pt x="1686814" y="0"/>
                  </a:moveTo>
                  <a:lnTo>
                    <a:pt x="1686814" y="57149"/>
                  </a:lnTo>
                  <a:lnTo>
                    <a:pt x="1697922" y="54899"/>
                  </a:lnTo>
                  <a:lnTo>
                    <a:pt x="1707007" y="48767"/>
                  </a:lnTo>
                  <a:lnTo>
                    <a:pt x="1713138" y="39683"/>
                  </a:lnTo>
                  <a:lnTo>
                    <a:pt x="1715389" y="28574"/>
                  </a:lnTo>
                  <a:lnTo>
                    <a:pt x="1713138" y="17466"/>
                  </a:lnTo>
                  <a:lnTo>
                    <a:pt x="1707007" y="8381"/>
                  </a:lnTo>
                  <a:lnTo>
                    <a:pt x="1697922" y="2250"/>
                  </a:lnTo>
                  <a:lnTo>
                    <a:pt x="1686814" y="0"/>
                  </a:lnTo>
                  <a:close/>
                </a:path>
                <a:path w="4629150" h="1624965">
                  <a:moveTo>
                    <a:pt x="1686814" y="0"/>
                  </a:moveTo>
                  <a:lnTo>
                    <a:pt x="1686687" y="11429"/>
                  </a:lnTo>
                  <a:lnTo>
                    <a:pt x="1686814" y="0"/>
                  </a:lnTo>
                  <a:close/>
                </a:path>
                <a:path w="4629150" h="1624965">
                  <a:moveTo>
                    <a:pt x="1801114" y="0"/>
                  </a:moveTo>
                  <a:lnTo>
                    <a:pt x="1789951" y="2250"/>
                  </a:lnTo>
                  <a:lnTo>
                    <a:pt x="1780873" y="8381"/>
                  </a:lnTo>
                  <a:lnTo>
                    <a:pt x="1774771" y="17466"/>
                  </a:lnTo>
                  <a:lnTo>
                    <a:pt x="1772539" y="28574"/>
                  </a:lnTo>
                  <a:lnTo>
                    <a:pt x="1774771" y="39683"/>
                  </a:lnTo>
                  <a:lnTo>
                    <a:pt x="1780873" y="48767"/>
                  </a:lnTo>
                  <a:lnTo>
                    <a:pt x="1789951" y="54899"/>
                  </a:lnTo>
                  <a:lnTo>
                    <a:pt x="1801114" y="57149"/>
                  </a:lnTo>
                  <a:lnTo>
                    <a:pt x="1801114" y="0"/>
                  </a:lnTo>
                  <a:close/>
                </a:path>
                <a:path w="4629150" h="1624965">
                  <a:moveTo>
                    <a:pt x="1801114" y="0"/>
                  </a:moveTo>
                  <a:lnTo>
                    <a:pt x="1801114" y="57149"/>
                  </a:lnTo>
                  <a:lnTo>
                    <a:pt x="1812222" y="54899"/>
                  </a:lnTo>
                  <a:lnTo>
                    <a:pt x="1821307" y="48767"/>
                  </a:lnTo>
                  <a:lnTo>
                    <a:pt x="1827438" y="39683"/>
                  </a:lnTo>
                  <a:lnTo>
                    <a:pt x="1829689" y="28574"/>
                  </a:lnTo>
                  <a:lnTo>
                    <a:pt x="1827438" y="17466"/>
                  </a:lnTo>
                  <a:lnTo>
                    <a:pt x="1821307" y="8381"/>
                  </a:lnTo>
                  <a:lnTo>
                    <a:pt x="1812222" y="2250"/>
                  </a:lnTo>
                  <a:lnTo>
                    <a:pt x="1801114" y="0"/>
                  </a:lnTo>
                  <a:close/>
                </a:path>
                <a:path w="4629150" h="1624965">
                  <a:moveTo>
                    <a:pt x="1915414" y="0"/>
                  </a:moveTo>
                  <a:lnTo>
                    <a:pt x="1904305" y="2250"/>
                  </a:lnTo>
                  <a:lnTo>
                    <a:pt x="1895220" y="8381"/>
                  </a:lnTo>
                  <a:lnTo>
                    <a:pt x="1889089" y="17466"/>
                  </a:lnTo>
                  <a:lnTo>
                    <a:pt x="1886839" y="28574"/>
                  </a:lnTo>
                  <a:lnTo>
                    <a:pt x="1889089" y="39683"/>
                  </a:lnTo>
                  <a:lnTo>
                    <a:pt x="1895220" y="48767"/>
                  </a:lnTo>
                  <a:lnTo>
                    <a:pt x="1904305" y="54899"/>
                  </a:lnTo>
                  <a:lnTo>
                    <a:pt x="1915414" y="57149"/>
                  </a:lnTo>
                  <a:lnTo>
                    <a:pt x="1915414" y="0"/>
                  </a:lnTo>
                  <a:close/>
                </a:path>
                <a:path w="4629150" h="1624965">
                  <a:moveTo>
                    <a:pt x="1915540" y="22859"/>
                  </a:moveTo>
                  <a:lnTo>
                    <a:pt x="1915414" y="57149"/>
                  </a:lnTo>
                  <a:lnTo>
                    <a:pt x="1915540" y="22859"/>
                  </a:lnTo>
                  <a:close/>
                </a:path>
                <a:path w="4629150" h="1624965">
                  <a:moveTo>
                    <a:pt x="1915540" y="0"/>
                  </a:moveTo>
                  <a:lnTo>
                    <a:pt x="1915540" y="57149"/>
                  </a:lnTo>
                  <a:lnTo>
                    <a:pt x="1926649" y="54899"/>
                  </a:lnTo>
                  <a:lnTo>
                    <a:pt x="1935733" y="48767"/>
                  </a:lnTo>
                  <a:lnTo>
                    <a:pt x="1941865" y="39683"/>
                  </a:lnTo>
                  <a:lnTo>
                    <a:pt x="1944115" y="28574"/>
                  </a:lnTo>
                  <a:lnTo>
                    <a:pt x="1941865" y="17466"/>
                  </a:lnTo>
                  <a:lnTo>
                    <a:pt x="1935733" y="8381"/>
                  </a:lnTo>
                  <a:lnTo>
                    <a:pt x="1926649" y="2250"/>
                  </a:lnTo>
                  <a:lnTo>
                    <a:pt x="1915540" y="0"/>
                  </a:lnTo>
                  <a:close/>
                </a:path>
                <a:path w="4629150" h="1624965">
                  <a:moveTo>
                    <a:pt x="1915540" y="0"/>
                  </a:moveTo>
                  <a:lnTo>
                    <a:pt x="1915414" y="11429"/>
                  </a:lnTo>
                  <a:lnTo>
                    <a:pt x="1915540" y="0"/>
                  </a:lnTo>
                  <a:close/>
                </a:path>
                <a:path w="4629150" h="1624965">
                  <a:moveTo>
                    <a:pt x="2029840" y="0"/>
                  </a:moveTo>
                  <a:lnTo>
                    <a:pt x="2018678" y="2250"/>
                  </a:lnTo>
                  <a:lnTo>
                    <a:pt x="2009600" y="8381"/>
                  </a:lnTo>
                  <a:lnTo>
                    <a:pt x="2003498" y="17466"/>
                  </a:lnTo>
                  <a:lnTo>
                    <a:pt x="2001265" y="28574"/>
                  </a:lnTo>
                  <a:lnTo>
                    <a:pt x="2003498" y="39683"/>
                  </a:lnTo>
                  <a:lnTo>
                    <a:pt x="2009600" y="48767"/>
                  </a:lnTo>
                  <a:lnTo>
                    <a:pt x="2018678" y="54899"/>
                  </a:lnTo>
                  <a:lnTo>
                    <a:pt x="2029840" y="57149"/>
                  </a:lnTo>
                  <a:lnTo>
                    <a:pt x="2029840" y="0"/>
                  </a:lnTo>
                  <a:close/>
                </a:path>
                <a:path w="4629150" h="1624965">
                  <a:moveTo>
                    <a:pt x="2029840" y="0"/>
                  </a:moveTo>
                  <a:lnTo>
                    <a:pt x="2029840" y="57149"/>
                  </a:lnTo>
                  <a:lnTo>
                    <a:pt x="2040949" y="54899"/>
                  </a:lnTo>
                  <a:lnTo>
                    <a:pt x="2050033" y="48767"/>
                  </a:lnTo>
                  <a:lnTo>
                    <a:pt x="2056165" y="39683"/>
                  </a:lnTo>
                  <a:lnTo>
                    <a:pt x="2058415" y="28574"/>
                  </a:lnTo>
                  <a:lnTo>
                    <a:pt x="2056165" y="17466"/>
                  </a:lnTo>
                  <a:lnTo>
                    <a:pt x="2050033" y="8381"/>
                  </a:lnTo>
                  <a:lnTo>
                    <a:pt x="2040949" y="2250"/>
                  </a:lnTo>
                  <a:lnTo>
                    <a:pt x="2029840" y="0"/>
                  </a:lnTo>
                  <a:close/>
                </a:path>
                <a:path w="4629150" h="1624965">
                  <a:moveTo>
                    <a:pt x="2144141" y="0"/>
                  </a:moveTo>
                  <a:lnTo>
                    <a:pt x="2133032" y="2250"/>
                  </a:lnTo>
                  <a:lnTo>
                    <a:pt x="2123947" y="8381"/>
                  </a:lnTo>
                  <a:lnTo>
                    <a:pt x="2117816" y="17466"/>
                  </a:lnTo>
                  <a:lnTo>
                    <a:pt x="2115566" y="28574"/>
                  </a:lnTo>
                  <a:lnTo>
                    <a:pt x="2117816" y="39683"/>
                  </a:lnTo>
                  <a:lnTo>
                    <a:pt x="2123947" y="48767"/>
                  </a:lnTo>
                  <a:lnTo>
                    <a:pt x="2133032" y="54899"/>
                  </a:lnTo>
                  <a:lnTo>
                    <a:pt x="2144141" y="57149"/>
                  </a:lnTo>
                  <a:lnTo>
                    <a:pt x="2144141" y="0"/>
                  </a:lnTo>
                  <a:close/>
                </a:path>
                <a:path w="4629150" h="1624965">
                  <a:moveTo>
                    <a:pt x="2144268" y="22859"/>
                  </a:moveTo>
                  <a:lnTo>
                    <a:pt x="2144141" y="22859"/>
                  </a:lnTo>
                  <a:lnTo>
                    <a:pt x="2144141" y="57149"/>
                  </a:lnTo>
                  <a:lnTo>
                    <a:pt x="2144268" y="57149"/>
                  </a:lnTo>
                  <a:lnTo>
                    <a:pt x="2144268" y="22859"/>
                  </a:lnTo>
                  <a:close/>
                </a:path>
                <a:path w="4629150" h="1624965">
                  <a:moveTo>
                    <a:pt x="2144268" y="0"/>
                  </a:moveTo>
                  <a:lnTo>
                    <a:pt x="2144268" y="57149"/>
                  </a:lnTo>
                  <a:lnTo>
                    <a:pt x="2155376" y="54899"/>
                  </a:lnTo>
                  <a:lnTo>
                    <a:pt x="2164461" y="48767"/>
                  </a:lnTo>
                  <a:lnTo>
                    <a:pt x="2170592" y="39683"/>
                  </a:lnTo>
                  <a:lnTo>
                    <a:pt x="2172843" y="28574"/>
                  </a:lnTo>
                  <a:lnTo>
                    <a:pt x="2170592" y="17466"/>
                  </a:lnTo>
                  <a:lnTo>
                    <a:pt x="2164461" y="8381"/>
                  </a:lnTo>
                  <a:lnTo>
                    <a:pt x="2155376" y="2250"/>
                  </a:lnTo>
                  <a:lnTo>
                    <a:pt x="2144268" y="0"/>
                  </a:lnTo>
                  <a:close/>
                </a:path>
                <a:path w="4629150" h="1624965">
                  <a:moveTo>
                    <a:pt x="2144268" y="0"/>
                  </a:moveTo>
                  <a:lnTo>
                    <a:pt x="2144141" y="0"/>
                  </a:lnTo>
                  <a:lnTo>
                    <a:pt x="2144141" y="11429"/>
                  </a:lnTo>
                  <a:lnTo>
                    <a:pt x="2144268" y="11429"/>
                  </a:lnTo>
                  <a:lnTo>
                    <a:pt x="2144268" y="0"/>
                  </a:lnTo>
                  <a:close/>
                </a:path>
                <a:path w="4629150" h="1624965">
                  <a:moveTo>
                    <a:pt x="2258568" y="0"/>
                  </a:moveTo>
                  <a:lnTo>
                    <a:pt x="2247405" y="2250"/>
                  </a:lnTo>
                  <a:lnTo>
                    <a:pt x="2238327" y="8381"/>
                  </a:lnTo>
                  <a:lnTo>
                    <a:pt x="2232225" y="17466"/>
                  </a:lnTo>
                  <a:lnTo>
                    <a:pt x="2229993" y="28574"/>
                  </a:lnTo>
                  <a:lnTo>
                    <a:pt x="2232225" y="39683"/>
                  </a:lnTo>
                  <a:lnTo>
                    <a:pt x="2238327" y="48767"/>
                  </a:lnTo>
                  <a:lnTo>
                    <a:pt x="2247405" y="54899"/>
                  </a:lnTo>
                  <a:lnTo>
                    <a:pt x="2258568" y="57149"/>
                  </a:lnTo>
                  <a:lnTo>
                    <a:pt x="2258568" y="0"/>
                  </a:lnTo>
                  <a:close/>
                </a:path>
                <a:path w="4629150" h="1624965">
                  <a:moveTo>
                    <a:pt x="2258568" y="0"/>
                  </a:moveTo>
                  <a:lnTo>
                    <a:pt x="2258568" y="57149"/>
                  </a:lnTo>
                  <a:lnTo>
                    <a:pt x="2269676" y="54899"/>
                  </a:lnTo>
                  <a:lnTo>
                    <a:pt x="2278761" y="48767"/>
                  </a:lnTo>
                  <a:lnTo>
                    <a:pt x="2284892" y="39683"/>
                  </a:lnTo>
                  <a:lnTo>
                    <a:pt x="2287143" y="28574"/>
                  </a:lnTo>
                  <a:lnTo>
                    <a:pt x="2284892" y="17466"/>
                  </a:lnTo>
                  <a:lnTo>
                    <a:pt x="2278761" y="8381"/>
                  </a:lnTo>
                  <a:lnTo>
                    <a:pt x="2269676" y="2250"/>
                  </a:lnTo>
                  <a:lnTo>
                    <a:pt x="2258568" y="0"/>
                  </a:lnTo>
                  <a:close/>
                </a:path>
                <a:path w="4629150" h="1624965">
                  <a:moveTo>
                    <a:pt x="2372868" y="0"/>
                  </a:moveTo>
                  <a:lnTo>
                    <a:pt x="2361759" y="2250"/>
                  </a:lnTo>
                  <a:lnTo>
                    <a:pt x="2352675" y="8381"/>
                  </a:lnTo>
                  <a:lnTo>
                    <a:pt x="2346543" y="17466"/>
                  </a:lnTo>
                  <a:lnTo>
                    <a:pt x="2344293" y="28574"/>
                  </a:lnTo>
                  <a:lnTo>
                    <a:pt x="2346543" y="39683"/>
                  </a:lnTo>
                  <a:lnTo>
                    <a:pt x="2352675" y="48767"/>
                  </a:lnTo>
                  <a:lnTo>
                    <a:pt x="2361759" y="54899"/>
                  </a:lnTo>
                  <a:lnTo>
                    <a:pt x="2372868" y="57149"/>
                  </a:lnTo>
                  <a:lnTo>
                    <a:pt x="2372868" y="0"/>
                  </a:lnTo>
                  <a:close/>
                </a:path>
                <a:path w="4629150" h="1624965">
                  <a:moveTo>
                    <a:pt x="2372868" y="0"/>
                  </a:moveTo>
                  <a:lnTo>
                    <a:pt x="2372868" y="57149"/>
                  </a:lnTo>
                  <a:lnTo>
                    <a:pt x="2384030" y="54899"/>
                  </a:lnTo>
                  <a:lnTo>
                    <a:pt x="2393108" y="48767"/>
                  </a:lnTo>
                  <a:lnTo>
                    <a:pt x="2399210" y="39683"/>
                  </a:lnTo>
                  <a:lnTo>
                    <a:pt x="2401443" y="28574"/>
                  </a:lnTo>
                  <a:lnTo>
                    <a:pt x="2399210" y="17466"/>
                  </a:lnTo>
                  <a:lnTo>
                    <a:pt x="2393108" y="8381"/>
                  </a:lnTo>
                  <a:lnTo>
                    <a:pt x="2384030" y="2250"/>
                  </a:lnTo>
                  <a:lnTo>
                    <a:pt x="2372868" y="0"/>
                  </a:lnTo>
                  <a:close/>
                </a:path>
                <a:path w="4629150" h="1624965">
                  <a:moveTo>
                    <a:pt x="2487168" y="0"/>
                  </a:moveTo>
                  <a:lnTo>
                    <a:pt x="2476059" y="2250"/>
                  </a:lnTo>
                  <a:lnTo>
                    <a:pt x="2466975" y="8381"/>
                  </a:lnTo>
                  <a:lnTo>
                    <a:pt x="2460843" y="17466"/>
                  </a:lnTo>
                  <a:lnTo>
                    <a:pt x="2458593" y="28574"/>
                  </a:lnTo>
                  <a:lnTo>
                    <a:pt x="2460843" y="39683"/>
                  </a:lnTo>
                  <a:lnTo>
                    <a:pt x="2466975" y="48767"/>
                  </a:lnTo>
                  <a:lnTo>
                    <a:pt x="2476059" y="54899"/>
                  </a:lnTo>
                  <a:lnTo>
                    <a:pt x="2487168" y="57149"/>
                  </a:lnTo>
                  <a:lnTo>
                    <a:pt x="2487168" y="0"/>
                  </a:lnTo>
                  <a:close/>
                </a:path>
                <a:path w="4629150" h="1624965">
                  <a:moveTo>
                    <a:pt x="2487295" y="22859"/>
                  </a:moveTo>
                  <a:lnTo>
                    <a:pt x="2487168" y="57149"/>
                  </a:lnTo>
                  <a:lnTo>
                    <a:pt x="2487295" y="22859"/>
                  </a:lnTo>
                  <a:close/>
                </a:path>
                <a:path w="4629150" h="1624965">
                  <a:moveTo>
                    <a:pt x="2487295" y="0"/>
                  </a:moveTo>
                  <a:lnTo>
                    <a:pt x="2487295" y="57149"/>
                  </a:lnTo>
                  <a:lnTo>
                    <a:pt x="2498403" y="54899"/>
                  </a:lnTo>
                  <a:lnTo>
                    <a:pt x="2507487" y="48767"/>
                  </a:lnTo>
                  <a:lnTo>
                    <a:pt x="2513619" y="39683"/>
                  </a:lnTo>
                  <a:lnTo>
                    <a:pt x="2515870" y="28574"/>
                  </a:lnTo>
                  <a:lnTo>
                    <a:pt x="2513619" y="17466"/>
                  </a:lnTo>
                  <a:lnTo>
                    <a:pt x="2507487" y="8381"/>
                  </a:lnTo>
                  <a:lnTo>
                    <a:pt x="2498403" y="2250"/>
                  </a:lnTo>
                  <a:lnTo>
                    <a:pt x="2487295" y="0"/>
                  </a:lnTo>
                  <a:close/>
                </a:path>
                <a:path w="4629150" h="1624965">
                  <a:moveTo>
                    <a:pt x="2487295" y="0"/>
                  </a:moveTo>
                  <a:lnTo>
                    <a:pt x="2487168" y="11429"/>
                  </a:lnTo>
                  <a:lnTo>
                    <a:pt x="2487295" y="0"/>
                  </a:lnTo>
                  <a:close/>
                </a:path>
                <a:path w="4629150" h="1624965">
                  <a:moveTo>
                    <a:pt x="2601595" y="0"/>
                  </a:moveTo>
                  <a:lnTo>
                    <a:pt x="2590486" y="2250"/>
                  </a:lnTo>
                  <a:lnTo>
                    <a:pt x="2581402" y="8381"/>
                  </a:lnTo>
                  <a:lnTo>
                    <a:pt x="2575270" y="17466"/>
                  </a:lnTo>
                  <a:lnTo>
                    <a:pt x="2573020" y="28574"/>
                  </a:lnTo>
                  <a:lnTo>
                    <a:pt x="2575270" y="39683"/>
                  </a:lnTo>
                  <a:lnTo>
                    <a:pt x="2581402" y="48767"/>
                  </a:lnTo>
                  <a:lnTo>
                    <a:pt x="2590486" y="54899"/>
                  </a:lnTo>
                  <a:lnTo>
                    <a:pt x="2601595" y="57149"/>
                  </a:lnTo>
                  <a:lnTo>
                    <a:pt x="2601595" y="0"/>
                  </a:lnTo>
                  <a:close/>
                </a:path>
                <a:path w="4629150" h="1624965">
                  <a:moveTo>
                    <a:pt x="2601595" y="0"/>
                  </a:moveTo>
                  <a:lnTo>
                    <a:pt x="2601595" y="57149"/>
                  </a:lnTo>
                  <a:lnTo>
                    <a:pt x="2612757" y="54899"/>
                  </a:lnTo>
                  <a:lnTo>
                    <a:pt x="2621835" y="48767"/>
                  </a:lnTo>
                  <a:lnTo>
                    <a:pt x="2627937" y="39683"/>
                  </a:lnTo>
                  <a:lnTo>
                    <a:pt x="2630170" y="28574"/>
                  </a:lnTo>
                  <a:lnTo>
                    <a:pt x="2627937" y="17466"/>
                  </a:lnTo>
                  <a:lnTo>
                    <a:pt x="2621835" y="8381"/>
                  </a:lnTo>
                  <a:lnTo>
                    <a:pt x="2612757" y="2250"/>
                  </a:lnTo>
                  <a:lnTo>
                    <a:pt x="2601595" y="0"/>
                  </a:lnTo>
                  <a:close/>
                </a:path>
                <a:path w="4629150" h="1624965">
                  <a:moveTo>
                    <a:pt x="2715895" y="0"/>
                  </a:moveTo>
                  <a:lnTo>
                    <a:pt x="2704786" y="2250"/>
                  </a:lnTo>
                  <a:lnTo>
                    <a:pt x="2695702" y="8381"/>
                  </a:lnTo>
                  <a:lnTo>
                    <a:pt x="2689570" y="17466"/>
                  </a:lnTo>
                  <a:lnTo>
                    <a:pt x="2687320" y="28574"/>
                  </a:lnTo>
                  <a:lnTo>
                    <a:pt x="2689570" y="39683"/>
                  </a:lnTo>
                  <a:lnTo>
                    <a:pt x="2695702" y="48767"/>
                  </a:lnTo>
                  <a:lnTo>
                    <a:pt x="2704786" y="54899"/>
                  </a:lnTo>
                  <a:lnTo>
                    <a:pt x="2715895" y="57149"/>
                  </a:lnTo>
                  <a:lnTo>
                    <a:pt x="2715895" y="0"/>
                  </a:lnTo>
                  <a:close/>
                </a:path>
                <a:path w="4629150" h="1624965">
                  <a:moveTo>
                    <a:pt x="2716022" y="22859"/>
                  </a:moveTo>
                  <a:lnTo>
                    <a:pt x="2715895" y="57149"/>
                  </a:lnTo>
                  <a:lnTo>
                    <a:pt x="2716022" y="22859"/>
                  </a:lnTo>
                  <a:close/>
                </a:path>
                <a:path w="4629150" h="1624965">
                  <a:moveTo>
                    <a:pt x="2716022" y="0"/>
                  </a:moveTo>
                  <a:lnTo>
                    <a:pt x="2716022" y="57149"/>
                  </a:lnTo>
                  <a:lnTo>
                    <a:pt x="2727130" y="54899"/>
                  </a:lnTo>
                  <a:lnTo>
                    <a:pt x="2736214" y="48767"/>
                  </a:lnTo>
                  <a:lnTo>
                    <a:pt x="2742346" y="39683"/>
                  </a:lnTo>
                  <a:lnTo>
                    <a:pt x="2744597" y="28574"/>
                  </a:lnTo>
                  <a:lnTo>
                    <a:pt x="2742346" y="17466"/>
                  </a:lnTo>
                  <a:lnTo>
                    <a:pt x="2736214" y="8381"/>
                  </a:lnTo>
                  <a:lnTo>
                    <a:pt x="2727130" y="2250"/>
                  </a:lnTo>
                  <a:lnTo>
                    <a:pt x="2716022" y="0"/>
                  </a:lnTo>
                  <a:close/>
                </a:path>
                <a:path w="4629150" h="1624965">
                  <a:moveTo>
                    <a:pt x="2716022" y="0"/>
                  </a:moveTo>
                  <a:lnTo>
                    <a:pt x="2715895" y="11429"/>
                  </a:lnTo>
                  <a:lnTo>
                    <a:pt x="2716022" y="0"/>
                  </a:lnTo>
                  <a:close/>
                </a:path>
                <a:path w="4629150" h="1624965">
                  <a:moveTo>
                    <a:pt x="2830322" y="0"/>
                  </a:moveTo>
                  <a:lnTo>
                    <a:pt x="2819213" y="2250"/>
                  </a:lnTo>
                  <a:lnTo>
                    <a:pt x="2810129" y="8381"/>
                  </a:lnTo>
                  <a:lnTo>
                    <a:pt x="2803997" y="17466"/>
                  </a:lnTo>
                  <a:lnTo>
                    <a:pt x="2801747" y="28574"/>
                  </a:lnTo>
                  <a:lnTo>
                    <a:pt x="2803997" y="39683"/>
                  </a:lnTo>
                  <a:lnTo>
                    <a:pt x="2810129" y="48767"/>
                  </a:lnTo>
                  <a:lnTo>
                    <a:pt x="2819213" y="54899"/>
                  </a:lnTo>
                  <a:lnTo>
                    <a:pt x="2830322" y="57149"/>
                  </a:lnTo>
                  <a:lnTo>
                    <a:pt x="2830322" y="0"/>
                  </a:lnTo>
                  <a:close/>
                </a:path>
                <a:path w="4629150" h="1624965">
                  <a:moveTo>
                    <a:pt x="2830322" y="0"/>
                  </a:moveTo>
                  <a:lnTo>
                    <a:pt x="2830322" y="57149"/>
                  </a:lnTo>
                  <a:lnTo>
                    <a:pt x="2841430" y="54899"/>
                  </a:lnTo>
                  <a:lnTo>
                    <a:pt x="2850514" y="48767"/>
                  </a:lnTo>
                  <a:lnTo>
                    <a:pt x="2856646" y="39683"/>
                  </a:lnTo>
                  <a:lnTo>
                    <a:pt x="2858897" y="28574"/>
                  </a:lnTo>
                  <a:lnTo>
                    <a:pt x="2856646" y="17466"/>
                  </a:lnTo>
                  <a:lnTo>
                    <a:pt x="2850514" y="8381"/>
                  </a:lnTo>
                  <a:lnTo>
                    <a:pt x="2841430" y="2250"/>
                  </a:lnTo>
                  <a:lnTo>
                    <a:pt x="2830322" y="0"/>
                  </a:lnTo>
                  <a:close/>
                </a:path>
                <a:path w="4629150" h="1624965">
                  <a:moveTo>
                    <a:pt x="2944622" y="0"/>
                  </a:moveTo>
                  <a:lnTo>
                    <a:pt x="2933513" y="2250"/>
                  </a:lnTo>
                  <a:lnTo>
                    <a:pt x="2924429" y="8381"/>
                  </a:lnTo>
                  <a:lnTo>
                    <a:pt x="2918297" y="17466"/>
                  </a:lnTo>
                  <a:lnTo>
                    <a:pt x="2916047" y="28574"/>
                  </a:lnTo>
                  <a:lnTo>
                    <a:pt x="2918297" y="39683"/>
                  </a:lnTo>
                  <a:lnTo>
                    <a:pt x="2924429" y="48767"/>
                  </a:lnTo>
                  <a:lnTo>
                    <a:pt x="2933513" y="54899"/>
                  </a:lnTo>
                  <a:lnTo>
                    <a:pt x="2944622" y="57149"/>
                  </a:lnTo>
                  <a:lnTo>
                    <a:pt x="2944622" y="0"/>
                  </a:lnTo>
                  <a:close/>
                </a:path>
                <a:path w="4629150" h="1624965">
                  <a:moveTo>
                    <a:pt x="2944748" y="22859"/>
                  </a:moveTo>
                  <a:lnTo>
                    <a:pt x="2944622" y="57149"/>
                  </a:lnTo>
                  <a:lnTo>
                    <a:pt x="2944748" y="22859"/>
                  </a:lnTo>
                  <a:close/>
                </a:path>
                <a:path w="4629150" h="1624965">
                  <a:moveTo>
                    <a:pt x="2944748" y="0"/>
                  </a:moveTo>
                  <a:lnTo>
                    <a:pt x="2944748" y="57149"/>
                  </a:lnTo>
                  <a:lnTo>
                    <a:pt x="2955857" y="54899"/>
                  </a:lnTo>
                  <a:lnTo>
                    <a:pt x="2964941" y="48767"/>
                  </a:lnTo>
                  <a:lnTo>
                    <a:pt x="2971073" y="39683"/>
                  </a:lnTo>
                  <a:lnTo>
                    <a:pt x="2973323" y="28574"/>
                  </a:lnTo>
                  <a:lnTo>
                    <a:pt x="2971073" y="17466"/>
                  </a:lnTo>
                  <a:lnTo>
                    <a:pt x="2964941" y="8381"/>
                  </a:lnTo>
                  <a:lnTo>
                    <a:pt x="2955857" y="2250"/>
                  </a:lnTo>
                  <a:lnTo>
                    <a:pt x="2944748" y="0"/>
                  </a:lnTo>
                  <a:close/>
                </a:path>
                <a:path w="4629150" h="1624965">
                  <a:moveTo>
                    <a:pt x="2944748" y="0"/>
                  </a:moveTo>
                  <a:lnTo>
                    <a:pt x="2944622" y="11429"/>
                  </a:lnTo>
                  <a:lnTo>
                    <a:pt x="2944748" y="0"/>
                  </a:lnTo>
                  <a:close/>
                </a:path>
                <a:path w="4629150" h="1624965">
                  <a:moveTo>
                    <a:pt x="3059048" y="0"/>
                  </a:moveTo>
                  <a:lnTo>
                    <a:pt x="3047886" y="2250"/>
                  </a:lnTo>
                  <a:lnTo>
                    <a:pt x="3038808" y="8381"/>
                  </a:lnTo>
                  <a:lnTo>
                    <a:pt x="3032706" y="17466"/>
                  </a:lnTo>
                  <a:lnTo>
                    <a:pt x="3030473" y="28574"/>
                  </a:lnTo>
                  <a:lnTo>
                    <a:pt x="3032706" y="39683"/>
                  </a:lnTo>
                  <a:lnTo>
                    <a:pt x="3038808" y="48767"/>
                  </a:lnTo>
                  <a:lnTo>
                    <a:pt x="3047886" y="54899"/>
                  </a:lnTo>
                  <a:lnTo>
                    <a:pt x="3059048" y="57149"/>
                  </a:lnTo>
                  <a:lnTo>
                    <a:pt x="3059048" y="0"/>
                  </a:lnTo>
                  <a:close/>
                </a:path>
                <a:path w="4629150" h="1624965">
                  <a:moveTo>
                    <a:pt x="3059048" y="0"/>
                  </a:moveTo>
                  <a:lnTo>
                    <a:pt x="3059048" y="57149"/>
                  </a:lnTo>
                  <a:lnTo>
                    <a:pt x="3070157" y="54899"/>
                  </a:lnTo>
                  <a:lnTo>
                    <a:pt x="3079241" y="48767"/>
                  </a:lnTo>
                  <a:lnTo>
                    <a:pt x="3085373" y="39683"/>
                  </a:lnTo>
                  <a:lnTo>
                    <a:pt x="3087623" y="28574"/>
                  </a:lnTo>
                  <a:lnTo>
                    <a:pt x="3085373" y="17466"/>
                  </a:lnTo>
                  <a:lnTo>
                    <a:pt x="3079241" y="8381"/>
                  </a:lnTo>
                  <a:lnTo>
                    <a:pt x="3070157" y="2250"/>
                  </a:lnTo>
                  <a:lnTo>
                    <a:pt x="3059048" y="0"/>
                  </a:lnTo>
                  <a:close/>
                </a:path>
                <a:path w="4629150" h="1624965">
                  <a:moveTo>
                    <a:pt x="3173348" y="0"/>
                  </a:moveTo>
                  <a:lnTo>
                    <a:pt x="3162240" y="2250"/>
                  </a:lnTo>
                  <a:lnTo>
                    <a:pt x="3153156" y="8381"/>
                  </a:lnTo>
                  <a:lnTo>
                    <a:pt x="3147024" y="17466"/>
                  </a:lnTo>
                  <a:lnTo>
                    <a:pt x="3144773" y="28574"/>
                  </a:lnTo>
                  <a:lnTo>
                    <a:pt x="3147024" y="39683"/>
                  </a:lnTo>
                  <a:lnTo>
                    <a:pt x="3153156" y="48767"/>
                  </a:lnTo>
                  <a:lnTo>
                    <a:pt x="3162240" y="54899"/>
                  </a:lnTo>
                  <a:lnTo>
                    <a:pt x="3173348" y="57149"/>
                  </a:lnTo>
                  <a:lnTo>
                    <a:pt x="3173348" y="0"/>
                  </a:lnTo>
                  <a:close/>
                </a:path>
                <a:path w="4629150" h="1624965">
                  <a:moveTo>
                    <a:pt x="3173475" y="22859"/>
                  </a:moveTo>
                  <a:lnTo>
                    <a:pt x="3173348" y="57149"/>
                  </a:lnTo>
                  <a:lnTo>
                    <a:pt x="3173475" y="22859"/>
                  </a:lnTo>
                  <a:close/>
                </a:path>
                <a:path w="4629150" h="1624965">
                  <a:moveTo>
                    <a:pt x="3173475" y="0"/>
                  </a:moveTo>
                  <a:lnTo>
                    <a:pt x="3173475" y="57149"/>
                  </a:lnTo>
                  <a:lnTo>
                    <a:pt x="3184584" y="54899"/>
                  </a:lnTo>
                  <a:lnTo>
                    <a:pt x="3193668" y="48767"/>
                  </a:lnTo>
                  <a:lnTo>
                    <a:pt x="3199800" y="39683"/>
                  </a:lnTo>
                  <a:lnTo>
                    <a:pt x="3202050" y="28574"/>
                  </a:lnTo>
                  <a:lnTo>
                    <a:pt x="3199800" y="17466"/>
                  </a:lnTo>
                  <a:lnTo>
                    <a:pt x="3193668" y="8381"/>
                  </a:lnTo>
                  <a:lnTo>
                    <a:pt x="3184584" y="2250"/>
                  </a:lnTo>
                  <a:lnTo>
                    <a:pt x="3173475" y="0"/>
                  </a:lnTo>
                  <a:close/>
                </a:path>
                <a:path w="4629150" h="1624965">
                  <a:moveTo>
                    <a:pt x="3173475" y="0"/>
                  </a:moveTo>
                  <a:lnTo>
                    <a:pt x="3173348" y="11429"/>
                  </a:lnTo>
                  <a:lnTo>
                    <a:pt x="3173475" y="0"/>
                  </a:lnTo>
                  <a:close/>
                </a:path>
                <a:path w="4629150" h="1624965">
                  <a:moveTo>
                    <a:pt x="3287776" y="0"/>
                  </a:moveTo>
                  <a:lnTo>
                    <a:pt x="3276613" y="2250"/>
                  </a:lnTo>
                  <a:lnTo>
                    <a:pt x="3267535" y="8381"/>
                  </a:lnTo>
                  <a:lnTo>
                    <a:pt x="3261433" y="17466"/>
                  </a:lnTo>
                  <a:lnTo>
                    <a:pt x="3259201" y="28574"/>
                  </a:lnTo>
                  <a:lnTo>
                    <a:pt x="3261433" y="39683"/>
                  </a:lnTo>
                  <a:lnTo>
                    <a:pt x="3267535" y="48767"/>
                  </a:lnTo>
                  <a:lnTo>
                    <a:pt x="3276613" y="54899"/>
                  </a:lnTo>
                  <a:lnTo>
                    <a:pt x="3287776" y="57149"/>
                  </a:lnTo>
                  <a:lnTo>
                    <a:pt x="3287776" y="0"/>
                  </a:lnTo>
                  <a:close/>
                </a:path>
                <a:path w="4629150" h="1624965">
                  <a:moveTo>
                    <a:pt x="3287776" y="0"/>
                  </a:moveTo>
                  <a:lnTo>
                    <a:pt x="3287776" y="57149"/>
                  </a:lnTo>
                  <a:lnTo>
                    <a:pt x="3298884" y="54899"/>
                  </a:lnTo>
                  <a:lnTo>
                    <a:pt x="3307968" y="48767"/>
                  </a:lnTo>
                  <a:lnTo>
                    <a:pt x="3314100" y="39683"/>
                  </a:lnTo>
                  <a:lnTo>
                    <a:pt x="3316351" y="28574"/>
                  </a:lnTo>
                  <a:lnTo>
                    <a:pt x="3314100" y="17466"/>
                  </a:lnTo>
                  <a:lnTo>
                    <a:pt x="3307968" y="8381"/>
                  </a:lnTo>
                  <a:lnTo>
                    <a:pt x="3298884" y="2250"/>
                  </a:lnTo>
                  <a:lnTo>
                    <a:pt x="3287776" y="0"/>
                  </a:lnTo>
                  <a:close/>
                </a:path>
                <a:path w="4629150" h="1624965">
                  <a:moveTo>
                    <a:pt x="3402076" y="0"/>
                  </a:moveTo>
                  <a:lnTo>
                    <a:pt x="3390967" y="2250"/>
                  </a:lnTo>
                  <a:lnTo>
                    <a:pt x="3381883" y="8381"/>
                  </a:lnTo>
                  <a:lnTo>
                    <a:pt x="3375751" y="17466"/>
                  </a:lnTo>
                  <a:lnTo>
                    <a:pt x="3373501" y="28574"/>
                  </a:lnTo>
                  <a:lnTo>
                    <a:pt x="3375751" y="39683"/>
                  </a:lnTo>
                  <a:lnTo>
                    <a:pt x="3381883" y="48767"/>
                  </a:lnTo>
                  <a:lnTo>
                    <a:pt x="3390967" y="54899"/>
                  </a:lnTo>
                  <a:lnTo>
                    <a:pt x="3402076" y="57149"/>
                  </a:lnTo>
                  <a:lnTo>
                    <a:pt x="3402076" y="0"/>
                  </a:lnTo>
                  <a:close/>
                </a:path>
                <a:path w="4629150" h="1624965">
                  <a:moveTo>
                    <a:pt x="3402076" y="0"/>
                  </a:moveTo>
                  <a:lnTo>
                    <a:pt x="3402076" y="57149"/>
                  </a:lnTo>
                  <a:lnTo>
                    <a:pt x="3413238" y="54899"/>
                  </a:lnTo>
                  <a:lnTo>
                    <a:pt x="3422316" y="48767"/>
                  </a:lnTo>
                  <a:lnTo>
                    <a:pt x="3428418" y="39683"/>
                  </a:lnTo>
                  <a:lnTo>
                    <a:pt x="3430651" y="28574"/>
                  </a:lnTo>
                  <a:lnTo>
                    <a:pt x="3428418" y="17466"/>
                  </a:lnTo>
                  <a:lnTo>
                    <a:pt x="3422316" y="8381"/>
                  </a:lnTo>
                  <a:lnTo>
                    <a:pt x="3413238" y="2250"/>
                  </a:lnTo>
                  <a:lnTo>
                    <a:pt x="3402076" y="0"/>
                  </a:lnTo>
                  <a:close/>
                </a:path>
                <a:path w="4629150" h="1624965">
                  <a:moveTo>
                    <a:pt x="3516376" y="0"/>
                  </a:moveTo>
                  <a:lnTo>
                    <a:pt x="3505267" y="2250"/>
                  </a:lnTo>
                  <a:lnTo>
                    <a:pt x="3496183" y="8381"/>
                  </a:lnTo>
                  <a:lnTo>
                    <a:pt x="3490051" y="17466"/>
                  </a:lnTo>
                  <a:lnTo>
                    <a:pt x="3487801" y="28574"/>
                  </a:lnTo>
                  <a:lnTo>
                    <a:pt x="3490051" y="39683"/>
                  </a:lnTo>
                  <a:lnTo>
                    <a:pt x="3496183" y="48767"/>
                  </a:lnTo>
                  <a:lnTo>
                    <a:pt x="3505267" y="54899"/>
                  </a:lnTo>
                  <a:lnTo>
                    <a:pt x="3516376" y="57149"/>
                  </a:lnTo>
                  <a:lnTo>
                    <a:pt x="3516376" y="0"/>
                  </a:lnTo>
                  <a:close/>
                </a:path>
                <a:path w="4629150" h="1624965">
                  <a:moveTo>
                    <a:pt x="3516503" y="22859"/>
                  </a:moveTo>
                  <a:lnTo>
                    <a:pt x="3516376" y="22859"/>
                  </a:lnTo>
                  <a:lnTo>
                    <a:pt x="3516376" y="57149"/>
                  </a:lnTo>
                  <a:lnTo>
                    <a:pt x="3516503" y="57149"/>
                  </a:lnTo>
                  <a:lnTo>
                    <a:pt x="3516503" y="22859"/>
                  </a:lnTo>
                  <a:close/>
                </a:path>
                <a:path w="4629150" h="1624965">
                  <a:moveTo>
                    <a:pt x="3516503" y="0"/>
                  </a:moveTo>
                  <a:lnTo>
                    <a:pt x="3516503" y="57149"/>
                  </a:lnTo>
                  <a:lnTo>
                    <a:pt x="3527611" y="54899"/>
                  </a:lnTo>
                  <a:lnTo>
                    <a:pt x="3536696" y="48767"/>
                  </a:lnTo>
                  <a:lnTo>
                    <a:pt x="3542827" y="39683"/>
                  </a:lnTo>
                  <a:lnTo>
                    <a:pt x="3545078" y="28574"/>
                  </a:lnTo>
                  <a:lnTo>
                    <a:pt x="3542827" y="17466"/>
                  </a:lnTo>
                  <a:lnTo>
                    <a:pt x="3536696" y="8381"/>
                  </a:lnTo>
                  <a:lnTo>
                    <a:pt x="3527611" y="2250"/>
                  </a:lnTo>
                  <a:lnTo>
                    <a:pt x="3516503" y="0"/>
                  </a:lnTo>
                  <a:close/>
                </a:path>
                <a:path w="4629150" h="1624965">
                  <a:moveTo>
                    <a:pt x="3516503" y="0"/>
                  </a:moveTo>
                  <a:lnTo>
                    <a:pt x="3516376" y="0"/>
                  </a:lnTo>
                  <a:lnTo>
                    <a:pt x="3516376" y="11429"/>
                  </a:lnTo>
                  <a:lnTo>
                    <a:pt x="3516503" y="11429"/>
                  </a:lnTo>
                  <a:lnTo>
                    <a:pt x="3516503" y="0"/>
                  </a:lnTo>
                  <a:close/>
                </a:path>
                <a:path w="4629150" h="1624965">
                  <a:moveTo>
                    <a:pt x="3630803" y="0"/>
                  </a:moveTo>
                  <a:lnTo>
                    <a:pt x="3619694" y="2250"/>
                  </a:lnTo>
                  <a:lnTo>
                    <a:pt x="3610610" y="8381"/>
                  </a:lnTo>
                  <a:lnTo>
                    <a:pt x="3604478" y="17466"/>
                  </a:lnTo>
                  <a:lnTo>
                    <a:pt x="3602228" y="28574"/>
                  </a:lnTo>
                  <a:lnTo>
                    <a:pt x="3604478" y="39683"/>
                  </a:lnTo>
                  <a:lnTo>
                    <a:pt x="3610610" y="48767"/>
                  </a:lnTo>
                  <a:lnTo>
                    <a:pt x="3619694" y="54899"/>
                  </a:lnTo>
                  <a:lnTo>
                    <a:pt x="3630803" y="57149"/>
                  </a:lnTo>
                  <a:lnTo>
                    <a:pt x="3630803" y="0"/>
                  </a:lnTo>
                  <a:close/>
                </a:path>
                <a:path w="4629150" h="1624965">
                  <a:moveTo>
                    <a:pt x="3630803" y="0"/>
                  </a:moveTo>
                  <a:lnTo>
                    <a:pt x="3630803" y="57149"/>
                  </a:lnTo>
                  <a:lnTo>
                    <a:pt x="3641965" y="54899"/>
                  </a:lnTo>
                  <a:lnTo>
                    <a:pt x="3651043" y="48767"/>
                  </a:lnTo>
                  <a:lnTo>
                    <a:pt x="3657145" y="39683"/>
                  </a:lnTo>
                  <a:lnTo>
                    <a:pt x="3659378" y="28574"/>
                  </a:lnTo>
                  <a:lnTo>
                    <a:pt x="3657145" y="17466"/>
                  </a:lnTo>
                  <a:lnTo>
                    <a:pt x="3651043" y="8381"/>
                  </a:lnTo>
                  <a:lnTo>
                    <a:pt x="3641965" y="2250"/>
                  </a:lnTo>
                  <a:lnTo>
                    <a:pt x="3630803" y="0"/>
                  </a:lnTo>
                  <a:close/>
                </a:path>
                <a:path w="4629150" h="1624965">
                  <a:moveTo>
                    <a:pt x="3745103" y="0"/>
                  </a:moveTo>
                  <a:lnTo>
                    <a:pt x="3733994" y="2250"/>
                  </a:lnTo>
                  <a:lnTo>
                    <a:pt x="3724910" y="8381"/>
                  </a:lnTo>
                  <a:lnTo>
                    <a:pt x="3718778" y="17466"/>
                  </a:lnTo>
                  <a:lnTo>
                    <a:pt x="3716528" y="28574"/>
                  </a:lnTo>
                  <a:lnTo>
                    <a:pt x="3718778" y="39683"/>
                  </a:lnTo>
                  <a:lnTo>
                    <a:pt x="3724910" y="48767"/>
                  </a:lnTo>
                  <a:lnTo>
                    <a:pt x="3733994" y="54899"/>
                  </a:lnTo>
                  <a:lnTo>
                    <a:pt x="3745103" y="57149"/>
                  </a:lnTo>
                  <a:lnTo>
                    <a:pt x="3745103" y="0"/>
                  </a:lnTo>
                  <a:close/>
                </a:path>
                <a:path w="4629150" h="1624965">
                  <a:moveTo>
                    <a:pt x="3745230" y="22859"/>
                  </a:moveTo>
                  <a:lnTo>
                    <a:pt x="3745103" y="57149"/>
                  </a:lnTo>
                  <a:lnTo>
                    <a:pt x="3745230" y="22859"/>
                  </a:lnTo>
                  <a:close/>
                </a:path>
                <a:path w="4629150" h="1624965">
                  <a:moveTo>
                    <a:pt x="3745230" y="0"/>
                  </a:moveTo>
                  <a:lnTo>
                    <a:pt x="3745230" y="57149"/>
                  </a:lnTo>
                  <a:lnTo>
                    <a:pt x="3756338" y="54899"/>
                  </a:lnTo>
                  <a:lnTo>
                    <a:pt x="3765423" y="48767"/>
                  </a:lnTo>
                  <a:lnTo>
                    <a:pt x="3771554" y="39683"/>
                  </a:lnTo>
                  <a:lnTo>
                    <a:pt x="3773805" y="28574"/>
                  </a:lnTo>
                  <a:lnTo>
                    <a:pt x="3771554" y="17466"/>
                  </a:lnTo>
                  <a:lnTo>
                    <a:pt x="3765423" y="8381"/>
                  </a:lnTo>
                  <a:lnTo>
                    <a:pt x="3756338" y="2250"/>
                  </a:lnTo>
                  <a:lnTo>
                    <a:pt x="3745230" y="0"/>
                  </a:lnTo>
                  <a:close/>
                </a:path>
                <a:path w="4629150" h="1624965">
                  <a:moveTo>
                    <a:pt x="3745230" y="0"/>
                  </a:moveTo>
                  <a:lnTo>
                    <a:pt x="3745103" y="11429"/>
                  </a:lnTo>
                  <a:lnTo>
                    <a:pt x="3745230" y="0"/>
                  </a:lnTo>
                  <a:close/>
                </a:path>
                <a:path w="4629150" h="1624965">
                  <a:moveTo>
                    <a:pt x="3859530" y="0"/>
                  </a:moveTo>
                  <a:lnTo>
                    <a:pt x="3848421" y="2250"/>
                  </a:lnTo>
                  <a:lnTo>
                    <a:pt x="3839337" y="8381"/>
                  </a:lnTo>
                  <a:lnTo>
                    <a:pt x="3833205" y="17466"/>
                  </a:lnTo>
                  <a:lnTo>
                    <a:pt x="3830955" y="28574"/>
                  </a:lnTo>
                  <a:lnTo>
                    <a:pt x="3833205" y="39683"/>
                  </a:lnTo>
                  <a:lnTo>
                    <a:pt x="3839337" y="48767"/>
                  </a:lnTo>
                  <a:lnTo>
                    <a:pt x="3848421" y="54899"/>
                  </a:lnTo>
                  <a:lnTo>
                    <a:pt x="3859530" y="57149"/>
                  </a:lnTo>
                  <a:lnTo>
                    <a:pt x="3859530" y="0"/>
                  </a:lnTo>
                  <a:close/>
                </a:path>
                <a:path w="4629150" h="1624965">
                  <a:moveTo>
                    <a:pt x="3859530" y="0"/>
                  </a:moveTo>
                  <a:lnTo>
                    <a:pt x="3859530" y="57149"/>
                  </a:lnTo>
                  <a:lnTo>
                    <a:pt x="3870692" y="54899"/>
                  </a:lnTo>
                  <a:lnTo>
                    <a:pt x="3879770" y="48767"/>
                  </a:lnTo>
                  <a:lnTo>
                    <a:pt x="3885872" y="39683"/>
                  </a:lnTo>
                  <a:lnTo>
                    <a:pt x="3888105" y="28574"/>
                  </a:lnTo>
                  <a:lnTo>
                    <a:pt x="3885872" y="17466"/>
                  </a:lnTo>
                  <a:lnTo>
                    <a:pt x="3879770" y="8381"/>
                  </a:lnTo>
                  <a:lnTo>
                    <a:pt x="3870692" y="2250"/>
                  </a:lnTo>
                  <a:lnTo>
                    <a:pt x="3859530" y="0"/>
                  </a:lnTo>
                  <a:close/>
                </a:path>
                <a:path w="4629150" h="1624965">
                  <a:moveTo>
                    <a:pt x="3973830" y="0"/>
                  </a:moveTo>
                  <a:lnTo>
                    <a:pt x="3962721" y="2250"/>
                  </a:lnTo>
                  <a:lnTo>
                    <a:pt x="3953637" y="8381"/>
                  </a:lnTo>
                  <a:lnTo>
                    <a:pt x="3947505" y="17466"/>
                  </a:lnTo>
                  <a:lnTo>
                    <a:pt x="3945255" y="28574"/>
                  </a:lnTo>
                  <a:lnTo>
                    <a:pt x="3947505" y="39683"/>
                  </a:lnTo>
                  <a:lnTo>
                    <a:pt x="3953637" y="48767"/>
                  </a:lnTo>
                  <a:lnTo>
                    <a:pt x="3962721" y="54899"/>
                  </a:lnTo>
                  <a:lnTo>
                    <a:pt x="3973830" y="57149"/>
                  </a:lnTo>
                  <a:lnTo>
                    <a:pt x="3973830" y="0"/>
                  </a:lnTo>
                  <a:close/>
                </a:path>
                <a:path w="4629150" h="1624965">
                  <a:moveTo>
                    <a:pt x="3973957" y="22859"/>
                  </a:moveTo>
                  <a:lnTo>
                    <a:pt x="3973830" y="57149"/>
                  </a:lnTo>
                  <a:lnTo>
                    <a:pt x="3973957" y="22859"/>
                  </a:lnTo>
                  <a:close/>
                </a:path>
                <a:path w="4629150" h="1624965">
                  <a:moveTo>
                    <a:pt x="3973957" y="0"/>
                  </a:moveTo>
                  <a:lnTo>
                    <a:pt x="3973957" y="57149"/>
                  </a:lnTo>
                  <a:lnTo>
                    <a:pt x="3985065" y="54899"/>
                  </a:lnTo>
                  <a:lnTo>
                    <a:pt x="3994150" y="48767"/>
                  </a:lnTo>
                  <a:lnTo>
                    <a:pt x="4000281" y="39683"/>
                  </a:lnTo>
                  <a:lnTo>
                    <a:pt x="4002532" y="28574"/>
                  </a:lnTo>
                  <a:lnTo>
                    <a:pt x="4000281" y="17466"/>
                  </a:lnTo>
                  <a:lnTo>
                    <a:pt x="3994150" y="8381"/>
                  </a:lnTo>
                  <a:lnTo>
                    <a:pt x="3985065" y="2250"/>
                  </a:lnTo>
                  <a:lnTo>
                    <a:pt x="3973957" y="0"/>
                  </a:lnTo>
                  <a:close/>
                </a:path>
                <a:path w="4629150" h="1624965">
                  <a:moveTo>
                    <a:pt x="3973957" y="0"/>
                  </a:moveTo>
                  <a:lnTo>
                    <a:pt x="3973830" y="11429"/>
                  </a:lnTo>
                  <a:lnTo>
                    <a:pt x="3973957" y="0"/>
                  </a:lnTo>
                  <a:close/>
                </a:path>
                <a:path w="4629150" h="1624965">
                  <a:moveTo>
                    <a:pt x="4088257" y="0"/>
                  </a:moveTo>
                  <a:lnTo>
                    <a:pt x="4077094" y="2250"/>
                  </a:lnTo>
                  <a:lnTo>
                    <a:pt x="4068016" y="8381"/>
                  </a:lnTo>
                  <a:lnTo>
                    <a:pt x="4061914" y="17466"/>
                  </a:lnTo>
                  <a:lnTo>
                    <a:pt x="4059682" y="28574"/>
                  </a:lnTo>
                  <a:lnTo>
                    <a:pt x="4061914" y="39683"/>
                  </a:lnTo>
                  <a:lnTo>
                    <a:pt x="4068016" y="48767"/>
                  </a:lnTo>
                  <a:lnTo>
                    <a:pt x="4077094" y="54899"/>
                  </a:lnTo>
                  <a:lnTo>
                    <a:pt x="4088257" y="57149"/>
                  </a:lnTo>
                  <a:lnTo>
                    <a:pt x="4088257" y="0"/>
                  </a:lnTo>
                  <a:close/>
                </a:path>
                <a:path w="4629150" h="1624965">
                  <a:moveTo>
                    <a:pt x="4088257" y="0"/>
                  </a:moveTo>
                  <a:lnTo>
                    <a:pt x="4088257" y="57149"/>
                  </a:lnTo>
                  <a:lnTo>
                    <a:pt x="4099365" y="54899"/>
                  </a:lnTo>
                  <a:lnTo>
                    <a:pt x="4108450" y="48767"/>
                  </a:lnTo>
                  <a:lnTo>
                    <a:pt x="4114581" y="39683"/>
                  </a:lnTo>
                  <a:lnTo>
                    <a:pt x="4116832" y="28574"/>
                  </a:lnTo>
                  <a:lnTo>
                    <a:pt x="4114581" y="17466"/>
                  </a:lnTo>
                  <a:lnTo>
                    <a:pt x="4108450" y="8381"/>
                  </a:lnTo>
                  <a:lnTo>
                    <a:pt x="4099365" y="2250"/>
                  </a:lnTo>
                  <a:lnTo>
                    <a:pt x="4088257" y="0"/>
                  </a:lnTo>
                  <a:close/>
                </a:path>
                <a:path w="4629150" h="1624965">
                  <a:moveTo>
                    <a:pt x="4202557" y="0"/>
                  </a:moveTo>
                  <a:lnTo>
                    <a:pt x="4191448" y="2250"/>
                  </a:lnTo>
                  <a:lnTo>
                    <a:pt x="4182364" y="8381"/>
                  </a:lnTo>
                  <a:lnTo>
                    <a:pt x="4176232" y="17466"/>
                  </a:lnTo>
                  <a:lnTo>
                    <a:pt x="4173982" y="28574"/>
                  </a:lnTo>
                  <a:lnTo>
                    <a:pt x="4176232" y="39683"/>
                  </a:lnTo>
                  <a:lnTo>
                    <a:pt x="4182364" y="48767"/>
                  </a:lnTo>
                  <a:lnTo>
                    <a:pt x="4191448" y="54899"/>
                  </a:lnTo>
                  <a:lnTo>
                    <a:pt x="4202557" y="57149"/>
                  </a:lnTo>
                  <a:lnTo>
                    <a:pt x="4202557" y="0"/>
                  </a:lnTo>
                  <a:close/>
                </a:path>
                <a:path w="4629150" h="1624965">
                  <a:moveTo>
                    <a:pt x="4202684" y="22859"/>
                  </a:moveTo>
                  <a:lnTo>
                    <a:pt x="4202557" y="57149"/>
                  </a:lnTo>
                  <a:lnTo>
                    <a:pt x="4202684" y="22859"/>
                  </a:lnTo>
                  <a:close/>
                </a:path>
                <a:path w="4629150" h="1624965">
                  <a:moveTo>
                    <a:pt x="4202684" y="0"/>
                  </a:moveTo>
                  <a:lnTo>
                    <a:pt x="4202684" y="57149"/>
                  </a:lnTo>
                  <a:lnTo>
                    <a:pt x="4213792" y="54899"/>
                  </a:lnTo>
                  <a:lnTo>
                    <a:pt x="4222877" y="48767"/>
                  </a:lnTo>
                  <a:lnTo>
                    <a:pt x="4229008" y="39683"/>
                  </a:lnTo>
                  <a:lnTo>
                    <a:pt x="4231259" y="28574"/>
                  </a:lnTo>
                  <a:lnTo>
                    <a:pt x="4229008" y="17466"/>
                  </a:lnTo>
                  <a:lnTo>
                    <a:pt x="4222877" y="8381"/>
                  </a:lnTo>
                  <a:lnTo>
                    <a:pt x="4213792" y="2250"/>
                  </a:lnTo>
                  <a:lnTo>
                    <a:pt x="4202684" y="0"/>
                  </a:lnTo>
                  <a:close/>
                </a:path>
                <a:path w="4629150" h="1624965">
                  <a:moveTo>
                    <a:pt x="4202684" y="0"/>
                  </a:moveTo>
                  <a:lnTo>
                    <a:pt x="4202557" y="11429"/>
                  </a:lnTo>
                  <a:lnTo>
                    <a:pt x="4202684" y="0"/>
                  </a:lnTo>
                  <a:close/>
                </a:path>
                <a:path w="4629150" h="1624965">
                  <a:moveTo>
                    <a:pt x="4316984" y="0"/>
                  </a:moveTo>
                  <a:lnTo>
                    <a:pt x="4305821" y="2250"/>
                  </a:lnTo>
                  <a:lnTo>
                    <a:pt x="4296743" y="8381"/>
                  </a:lnTo>
                  <a:lnTo>
                    <a:pt x="4290641" y="17466"/>
                  </a:lnTo>
                  <a:lnTo>
                    <a:pt x="4288409" y="28574"/>
                  </a:lnTo>
                  <a:lnTo>
                    <a:pt x="4290641" y="39683"/>
                  </a:lnTo>
                  <a:lnTo>
                    <a:pt x="4296743" y="48767"/>
                  </a:lnTo>
                  <a:lnTo>
                    <a:pt x="4305821" y="54899"/>
                  </a:lnTo>
                  <a:lnTo>
                    <a:pt x="4316984" y="57149"/>
                  </a:lnTo>
                  <a:lnTo>
                    <a:pt x="4316984" y="0"/>
                  </a:lnTo>
                  <a:close/>
                </a:path>
                <a:path w="4629150" h="1624965">
                  <a:moveTo>
                    <a:pt x="4316984" y="0"/>
                  </a:moveTo>
                  <a:lnTo>
                    <a:pt x="4316984" y="57149"/>
                  </a:lnTo>
                  <a:lnTo>
                    <a:pt x="4328092" y="54899"/>
                  </a:lnTo>
                  <a:lnTo>
                    <a:pt x="4337177" y="48767"/>
                  </a:lnTo>
                  <a:lnTo>
                    <a:pt x="4343308" y="39683"/>
                  </a:lnTo>
                  <a:lnTo>
                    <a:pt x="4345559" y="28574"/>
                  </a:lnTo>
                  <a:lnTo>
                    <a:pt x="4343308" y="17466"/>
                  </a:lnTo>
                  <a:lnTo>
                    <a:pt x="4337177" y="8381"/>
                  </a:lnTo>
                  <a:lnTo>
                    <a:pt x="4328092" y="2250"/>
                  </a:lnTo>
                  <a:lnTo>
                    <a:pt x="4316984" y="0"/>
                  </a:lnTo>
                  <a:close/>
                </a:path>
                <a:path w="4629150" h="1624965">
                  <a:moveTo>
                    <a:pt x="4431284" y="0"/>
                  </a:moveTo>
                  <a:lnTo>
                    <a:pt x="4420175" y="2250"/>
                  </a:lnTo>
                  <a:lnTo>
                    <a:pt x="4411091" y="8381"/>
                  </a:lnTo>
                  <a:lnTo>
                    <a:pt x="4404959" y="17466"/>
                  </a:lnTo>
                  <a:lnTo>
                    <a:pt x="4402709" y="28574"/>
                  </a:lnTo>
                  <a:lnTo>
                    <a:pt x="4404959" y="39683"/>
                  </a:lnTo>
                  <a:lnTo>
                    <a:pt x="4411091" y="48767"/>
                  </a:lnTo>
                  <a:lnTo>
                    <a:pt x="4420175" y="54899"/>
                  </a:lnTo>
                  <a:lnTo>
                    <a:pt x="4431284" y="57149"/>
                  </a:lnTo>
                  <a:lnTo>
                    <a:pt x="4431284" y="0"/>
                  </a:lnTo>
                  <a:close/>
                </a:path>
                <a:path w="4629150" h="1624965">
                  <a:moveTo>
                    <a:pt x="4431411" y="22859"/>
                  </a:moveTo>
                  <a:lnTo>
                    <a:pt x="4431284" y="57149"/>
                  </a:lnTo>
                  <a:lnTo>
                    <a:pt x="4431411" y="22859"/>
                  </a:lnTo>
                  <a:close/>
                </a:path>
                <a:path w="4629150" h="1624965">
                  <a:moveTo>
                    <a:pt x="4431411" y="0"/>
                  </a:moveTo>
                  <a:lnTo>
                    <a:pt x="4431411" y="57149"/>
                  </a:lnTo>
                  <a:lnTo>
                    <a:pt x="4442519" y="54899"/>
                  </a:lnTo>
                  <a:lnTo>
                    <a:pt x="4451604" y="48767"/>
                  </a:lnTo>
                  <a:lnTo>
                    <a:pt x="4457735" y="39683"/>
                  </a:lnTo>
                  <a:lnTo>
                    <a:pt x="4459986" y="28574"/>
                  </a:lnTo>
                  <a:lnTo>
                    <a:pt x="4457735" y="17466"/>
                  </a:lnTo>
                  <a:lnTo>
                    <a:pt x="4451604" y="8381"/>
                  </a:lnTo>
                  <a:lnTo>
                    <a:pt x="4442519" y="2250"/>
                  </a:lnTo>
                  <a:lnTo>
                    <a:pt x="4431411" y="0"/>
                  </a:lnTo>
                  <a:close/>
                </a:path>
                <a:path w="4629150" h="1624965">
                  <a:moveTo>
                    <a:pt x="4431411" y="0"/>
                  </a:moveTo>
                  <a:lnTo>
                    <a:pt x="4431284" y="11429"/>
                  </a:lnTo>
                  <a:lnTo>
                    <a:pt x="4431411" y="0"/>
                  </a:lnTo>
                  <a:close/>
                </a:path>
                <a:path w="4629150" h="1624965">
                  <a:moveTo>
                    <a:pt x="4545711" y="0"/>
                  </a:moveTo>
                  <a:lnTo>
                    <a:pt x="4534548" y="2250"/>
                  </a:lnTo>
                  <a:lnTo>
                    <a:pt x="4525470" y="8381"/>
                  </a:lnTo>
                  <a:lnTo>
                    <a:pt x="4519368" y="17466"/>
                  </a:lnTo>
                  <a:lnTo>
                    <a:pt x="4517136" y="28574"/>
                  </a:lnTo>
                  <a:lnTo>
                    <a:pt x="4519368" y="39683"/>
                  </a:lnTo>
                  <a:lnTo>
                    <a:pt x="4525470" y="48767"/>
                  </a:lnTo>
                  <a:lnTo>
                    <a:pt x="4534548" y="54899"/>
                  </a:lnTo>
                  <a:lnTo>
                    <a:pt x="4545711" y="57149"/>
                  </a:lnTo>
                  <a:lnTo>
                    <a:pt x="4545711" y="0"/>
                  </a:lnTo>
                  <a:close/>
                </a:path>
                <a:path w="4629150" h="1624965">
                  <a:moveTo>
                    <a:pt x="4545711" y="0"/>
                  </a:moveTo>
                  <a:lnTo>
                    <a:pt x="4545711" y="57149"/>
                  </a:lnTo>
                  <a:lnTo>
                    <a:pt x="4556819" y="54899"/>
                  </a:lnTo>
                  <a:lnTo>
                    <a:pt x="4565904" y="48767"/>
                  </a:lnTo>
                  <a:lnTo>
                    <a:pt x="4572035" y="39683"/>
                  </a:lnTo>
                  <a:lnTo>
                    <a:pt x="4574286" y="28574"/>
                  </a:lnTo>
                  <a:lnTo>
                    <a:pt x="4572035" y="17466"/>
                  </a:lnTo>
                  <a:lnTo>
                    <a:pt x="4565904" y="8381"/>
                  </a:lnTo>
                  <a:lnTo>
                    <a:pt x="4556819" y="2250"/>
                  </a:lnTo>
                  <a:lnTo>
                    <a:pt x="4545711" y="0"/>
                  </a:lnTo>
                  <a:close/>
                </a:path>
                <a:path w="4629150" h="1624965">
                  <a:moveTo>
                    <a:pt x="4600575" y="59435"/>
                  </a:moveTo>
                  <a:lnTo>
                    <a:pt x="4589466" y="61686"/>
                  </a:lnTo>
                  <a:lnTo>
                    <a:pt x="4580382" y="67817"/>
                  </a:lnTo>
                  <a:lnTo>
                    <a:pt x="4574250" y="76902"/>
                  </a:lnTo>
                  <a:lnTo>
                    <a:pt x="4572000" y="88010"/>
                  </a:lnTo>
                  <a:lnTo>
                    <a:pt x="4574250" y="99173"/>
                  </a:lnTo>
                  <a:lnTo>
                    <a:pt x="4580382" y="108251"/>
                  </a:lnTo>
                  <a:lnTo>
                    <a:pt x="4589466" y="114353"/>
                  </a:lnTo>
                  <a:lnTo>
                    <a:pt x="4600575" y="116585"/>
                  </a:lnTo>
                  <a:lnTo>
                    <a:pt x="4611683" y="114353"/>
                  </a:lnTo>
                  <a:lnTo>
                    <a:pt x="4620768" y="108251"/>
                  </a:lnTo>
                  <a:lnTo>
                    <a:pt x="4626899" y="99173"/>
                  </a:lnTo>
                  <a:lnTo>
                    <a:pt x="4629150" y="88010"/>
                  </a:lnTo>
                  <a:lnTo>
                    <a:pt x="4626899" y="76902"/>
                  </a:lnTo>
                  <a:lnTo>
                    <a:pt x="4620768" y="67817"/>
                  </a:lnTo>
                  <a:lnTo>
                    <a:pt x="4611683" y="61686"/>
                  </a:lnTo>
                  <a:lnTo>
                    <a:pt x="4600575" y="59435"/>
                  </a:lnTo>
                  <a:close/>
                </a:path>
                <a:path w="4629150" h="1624965">
                  <a:moveTo>
                    <a:pt x="4600575" y="173735"/>
                  </a:moveTo>
                  <a:lnTo>
                    <a:pt x="4589466" y="175986"/>
                  </a:lnTo>
                  <a:lnTo>
                    <a:pt x="4580382" y="182117"/>
                  </a:lnTo>
                  <a:lnTo>
                    <a:pt x="4574250" y="191202"/>
                  </a:lnTo>
                  <a:lnTo>
                    <a:pt x="4572000" y="202310"/>
                  </a:lnTo>
                  <a:lnTo>
                    <a:pt x="4574250" y="213546"/>
                  </a:lnTo>
                  <a:lnTo>
                    <a:pt x="4580382" y="222630"/>
                  </a:lnTo>
                  <a:lnTo>
                    <a:pt x="4589466" y="228762"/>
                  </a:lnTo>
                  <a:lnTo>
                    <a:pt x="4600575" y="231012"/>
                  </a:lnTo>
                  <a:lnTo>
                    <a:pt x="4611683" y="228762"/>
                  </a:lnTo>
                  <a:lnTo>
                    <a:pt x="4620768" y="222630"/>
                  </a:lnTo>
                  <a:lnTo>
                    <a:pt x="4626899" y="213546"/>
                  </a:lnTo>
                  <a:lnTo>
                    <a:pt x="4629150" y="202437"/>
                  </a:lnTo>
                  <a:lnTo>
                    <a:pt x="4606290" y="202437"/>
                  </a:lnTo>
                  <a:lnTo>
                    <a:pt x="4629150" y="202310"/>
                  </a:lnTo>
                  <a:lnTo>
                    <a:pt x="4626899" y="191202"/>
                  </a:lnTo>
                  <a:lnTo>
                    <a:pt x="4620768" y="182117"/>
                  </a:lnTo>
                  <a:lnTo>
                    <a:pt x="4611683" y="175986"/>
                  </a:lnTo>
                  <a:lnTo>
                    <a:pt x="4600575" y="173735"/>
                  </a:lnTo>
                  <a:close/>
                </a:path>
                <a:path w="4629150" h="1624965">
                  <a:moveTo>
                    <a:pt x="4629150" y="202310"/>
                  </a:moveTo>
                  <a:lnTo>
                    <a:pt x="4617720" y="202310"/>
                  </a:lnTo>
                  <a:lnTo>
                    <a:pt x="4629150" y="202437"/>
                  </a:lnTo>
                  <a:close/>
                </a:path>
                <a:path w="4629150" h="1624965">
                  <a:moveTo>
                    <a:pt x="4600575" y="288162"/>
                  </a:moveTo>
                  <a:lnTo>
                    <a:pt x="4589466" y="290413"/>
                  </a:lnTo>
                  <a:lnTo>
                    <a:pt x="4580382" y="296544"/>
                  </a:lnTo>
                  <a:lnTo>
                    <a:pt x="4574250" y="305629"/>
                  </a:lnTo>
                  <a:lnTo>
                    <a:pt x="4572000" y="316737"/>
                  </a:lnTo>
                  <a:lnTo>
                    <a:pt x="4574250" y="327900"/>
                  </a:lnTo>
                  <a:lnTo>
                    <a:pt x="4580382" y="336978"/>
                  </a:lnTo>
                  <a:lnTo>
                    <a:pt x="4589466" y="343080"/>
                  </a:lnTo>
                  <a:lnTo>
                    <a:pt x="4600575" y="345312"/>
                  </a:lnTo>
                  <a:lnTo>
                    <a:pt x="4611683" y="343080"/>
                  </a:lnTo>
                  <a:lnTo>
                    <a:pt x="4620768" y="336978"/>
                  </a:lnTo>
                  <a:lnTo>
                    <a:pt x="4626899" y="327900"/>
                  </a:lnTo>
                  <a:lnTo>
                    <a:pt x="4629150" y="316737"/>
                  </a:lnTo>
                  <a:lnTo>
                    <a:pt x="4626899" y="305629"/>
                  </a:lnTo>
                  <a:lnTo>
                    <a:pt x="4620768" y="296544"/>
                  </a:lnTo>
                  <a:lnTo>
                    <a:pt x="4611683" y="290413"/>
                  </a:lnTo>
                  <a:lnTo>
                    <a:pt x="4600575" y="288162"/>
                  </a:lnTo>
                  <a:close/>
                </a:path>
                <a:path w="4629150" h="1624965">
                  <a:moveTo>
                    <a:pt x="4600575" y="402462"/>
                  </a:moveTo>
                  <a:lnTo>
                    <a:pt x="4589466" y="404713"/>
                  </a:lnTo>
                  <a:lnTo>
                    <a:pt x="4580382" y="410844"/>
                  </a:lnTo>
                  <a:lnTo>
                    <a:pt x="4574250" y="419929"/>
                  </a:lnTo>
                  <a:lnTo>
                    <a:pt x="4572000" y="431037"/>
                  </a:lnTo>
                  <a:lnTo>
                    <a:pt x="4572000" y="431164"/>
                  </a:lnTo>
                  <a:lnTo>
                    <a:pt x="4574250" y="442273"/>
                  </a:lnTo>
                  <a:lnTo>
                    <a:pt x="4580382" y="451357"/>
                  </a:lnTo>
                  <a:lnTo>
                    <a:pt x="4589466" y="457489"/>
                  </a:lnTo>
                  <a:lnTo>
                    <a:pt x="4600575" y="459739"/>
                  </a:lnTo>
                  <a:lnTo>
                    <a:pt x="4611683" y="457489"/>
                  </a:lnTo>
                  <a:lnTo>
                    <a:pt x="4620768" y="451357"/>
                  </a:lnTo>
                  <a:lnTo>
                    <a:pt x="4626899" y="442273"/>
                  </a:lnTo>
                  <a:lnTo>
                    <a:pt x="4629150" y="431164"/>
                  </a:lnTo>
                  <a:lnTo>
                    <a:pt x="4606290" y="431164"/>
                  </a:lnTo>
                  <a:lnTo>
                    <a:pt x="4606290" y="431037"/>
                  </a:lnTo>
                  <a:lnTo>
                    <a:pt x="4629150" y="431037"/>
                  </a:lnTo>
                  <a:lnTo>
                    <a:pt x="4626899" y="419929"/>
                  </a:lnTo>
                  <a:lnTo>
                    <a:pt x="4620768" y="410844"/>
                  </a:lnTo>
                  <a:lnTo>
                    <a:pt x="4611683" y="404713"/>
                  </a:lnTo>
                  <a:lnTo>
                    <a:pt x="4600575" y="402462"/>
                  </a:lnTo>
                  <a:close/>
                </a:path>
                <a:path w="4629150" h="1624965">
                  <a:moveTo>
                    <a:pt x="4629150" y="431037"/>
                  </a:moveTo>
                  <a:lnTo>
                    <a:pt x="4617720" y="431037"/>
                  </a:lnTo>
                  <a:lnTo>
                    <a:pt x="4617720" y="431164"/>
                  </a:lnTo>
                  <a:lnTo>
                    <a:pt x="4629150" y="431164"/>
                  </a:lnTo>
                  <a:lnTo>
                    <a:pt x="4629150" y="431037"/>
                  </a:lnTo>
                  <a:close/>
                </a:path>
                <a:path w="4629150" h="1624965">
                  <a:moveTo>
                    <a:pt x="4600575" y="516889"/>
                  </a:moveTo>
                  <a:lnTo>
                    <a:pt x="4589466" y="519140"/>
                  </a:lnTo>
                  <a:lnTo>
                    <a:pt x="4580382" y="525271"/>
                  </a:lnTo>
                  <a:lnTo>
                    <a:pt x="4574250" y="534356"/>
                  </a:lnTo>
                  <a:lnTo>
                    <a:pt x="4572000" y="545464"/>
                  </a:lnTo>
                  <a:lnTo>
                    <a:pt x="4574250" y="556627"/>
                  </a:lnTo>
                  <a:lnTo>
                    <a:pt x="4580382" y="565705"/>
                  </a:lnTo>
                  <a:lnTo>
                    <a:pt x="4589466" y="571807"/>
                  </a:lnTo>
                  <a:lnTo>
                    <a:pt x="4600575" y="574039"/>
                  </a:lnTo>
                  <a:lnTo>
                    <a:pt x="4611683" y="571807"/>
                  </a:lnTo>
                  <a:lnTo>
                    <a:pt x="4620768" y="565705"/>
                  </a:lnTo>
                  <a:lnTo>
                    <a:pt x="4626899" y="556627"/>
                  </a:lnTo>
                  <a:lnTo>
                    <a:pt x="4629150" y="545464"/>
                  </a:lnTo>
                  <a:lnTo>
                    <a:pt x="4626899" y="534356"/>
                  </a:lnTo>
                  <a:lnTo>
                    <a:pt x="4620768" y="525271"/>
                  </a:lnTo>
                  <a:lnTo>
                    <a:pt x="4611683" y="519140"/>
                  </a:lnTo>
                  <a:lnTo>
                    <a:pt x="4600575" y="516889"/>
                  </a:lnTo>
                  <a:close/>
                </a:path>
                <a:path w="4629150" h="1624965">
                  <a:moveTo>
                    <a:pt x="4600575" y="631189"/>
                  </a:moveTo>
                  <a:lnTo>
                    <a:pt x="4589466" y="633440"/>
                  </a:lnTo>
                  <a:lnTo>
                    <a:pt x="4580382" y="639571"/>
                  </a:lnTo>
                  <a:lnTo>
                    <a:pt x="4574250" y="648656"/>
                  </a:lnTo>
                  <a:lnTo>
                    <a:pt x="4572000" y="659764"/>
                  </a:lnTo>
                  <a:lnTo>
                    <a:pt x="4574250" y="671000"/>
                  </a:lnTo>
                  <a:lnTo>
                    <a:pt x="4580382" y="680084"/>
                  </a:lnTo>
                  <a:lnTo>
                    <a:pt x="4589466" y="686216"/>
                  </a:lnTo>
                  <a:lnTo>
                    <a:pt x="4600575" y="688466"/>
                  </a:lnTo>
                  <a:lnTo>
                    <a:pt x="4611683" y="686216"/>
                  </a:lnTo>
                  <a:lnTo>
                    <a:pt x="4620768" y="680084"/>
                  </a:lnTo>
                  <a:lnTo>
                    <a:pt x="4626899" y="671000"/>
                  </a:lnTo>
                  <a:lnTo>
                    <a:pt x="4629150" y="659891"/>
                  </a:lnTo>
                  <a:lnTo>
                    <a:pt x="4606290" y="659891"/>
                  </a:lnTo>
                  <a:lnTo>
                    <a:pt x="4629150" y="659764"/>
                  </a:lnTo>
                  <a:lnTo>
                    <a:pt x="4626899" y="648656"/>
                  </a:lnTo>
                  <a:lnTo>
                    <a:pt x="4620768" y="639571"/>
                  </a:lnTo>
                  <a:lnTo>
                    <a:pt x="4611683" y="633440"/>
                  </a:lnTo>
                  <a:lnTo>
                    <a:pt x="4600575" y="631189"/>
                  </a:lnTo>
                  <a:close/>
                </a:path>
                <a:path w="4629150" h="1624965">
                  <a:moveTo>
                    <a:pt x="4629150" y="659764"/>
                  </a:moveTo>
                  <a:lnTo>
                    <a:pt x="4617720" y="659764"/>
                  </a:lnTo>
                  <a:lnTo>
                    <a:pt x="4629150" y="659891"/>
                  </a:lnTo>
                  <a:close/>
                </a:path>
                <a:path w="4629150" h="1624965">
                  <a:moveTo>
                    <a:pt x="4600575" y="745616"/>
                  </a:moveTo>
                  <a:lnTo>
                    <a:pt x="4589466" y="747849"/>
                  </a:lnTo>
                  <a:lnTo>
                    <a:pt x="4580382" y="753951"/>
                  </a:lnTo>
                  <a:lnTo>
                    <a:pt x="4574250" y="763029"/>
                  </a:lnTo>
                  <a:lnTo>
                    <a:pt x="4572000" y="774191"/>
                  </a:lnTo>
                  <a:lnTo>
                    <a:pt x="4574250" y="785300"/>
                  </a:lnTo>
                  <a:lnTo>
                    <a:pt x="4580382" y="794384"/>
                  </a:lnTo>
                  <a:lnTo>
                    <a:pt x="4589466" y="800516"/>
                  </a:lnTo>
                  <a:lnTo>
                    <a:pt x="4600575" y="802766"/>
                  </a:lnTo>
                  <a:lnTo>
                    <a:pt x="4611683" y="800516"/>
                  </a:lnTo>
                  <a:lnTo>
                    <a:pt x="4620768" y="794384"/>
                  </a:lnTo>
                  <a:lnTo>
                    <a:pt x="4626899" y="785300"/>
                  </a:lnTo>
                  <a:lnTo>
                    <a:pt x="4629150" y="774191"/>
                  </a:lnTo>
                  <a:lnTo>
                    <a:pt x="4626899" y="763029"/>
                  </a:lnTo>
                  <a:lnTo>
                    <a:pt x="4620768" y="753951"/>
                  </a:lnTo>
                  <a:lnTo>
                    <a:pt x="4611683" y="747849"/>
                  </a:lnTo>
                  <a:lnTo>
                    <a:pt x="4600575" y="745616"/>
                  </a:lnTo>
                  <a:close/>
                </a:path>
                <a:path w="4629150" h="1624965">
                  <a:moveTo>
                    <a:pt x="4600575" y="859916"/>
                  </a:moveTo>
                  <a:lnTo>
                    <a:pt x="4589466" y="862167"/>
                  </a:lnTo>
                  <a:lnTo>
                    <a:pt x="4580382" y="868298"/>
                  </a:lnTo>
                  <a:lnTo>
                    <a:pt x="4574250" y="877383"/>
                  </a:lnTo>
                  <a:lnTo>
                    <a:pt x="4572000" y="888491"/>
                  </a:lnTo>
                  <a:lnTo>
                    <a:pt x="4572000" y="888618"/>
                  </a:lnTo>
                  <a:lnTo>
                    <a:pt x="4574250" y="899714"/>
                  </a:lnTo>
                  <a:lnTo>
                    <a:pt x="4580382" y="908781"/>
                  </a:lnTo>
                  <a:lnTo>
                    <a:pt x="4589466" y="914899"/>
                  </a:lnTo>
                  <a:lnTo>
                    <a:pt x="4600575" y="917143"/>
                  </a:lnTo>
                  <a:lnTo>
                    <a:pt x="4611683" y="914899"/>
                  </a:lnTo>
                  <a:lnTo>
                    <a:pt x="4620768" y="908781"/>
                  </a:lnTo>
                  <a:lnTo>
                    <a:pt x="4626899" y="899714"/>
                  </a:lnTo>
                  <a:lnTo>
                    <a:pt x="4629150" y="888618"/>
                  </a:lnTo>
                  <a:lnTo>
                    <a:pt x="4606290" y="888618"/>
                  </a:lnTo>
                  <a:lnTo>
                    <a:pt x="4606290" y="888491"/>
                  </a:lnTo>
                  <a:lnTo>
                    <a:pt x="4629150" y="888491"/>
                  </a:lnTo>
                  <a:lnTo>
                    <a:pt x="4626899" y="877383"/>
                  </a:lnTo>
                  <a:lnTo>
                    <a:pt x="4620768" y="868298"/>
                  </a:lnTo>
                  <a:lnTo>
                    <a:pt x="4611683" y="862167"/>
                  </a:lnTo>
                  <a:lnTo>
                    <a:pt x="4600575" y="859916"/>
                  </a:lnTo>
                  <a:close/>
                </a:path>
                <a:path w="4629150" h="1624965">
                  <a:moveTo>
                    <a:pt x="4629150" y="888491"/>
                  </a:moveTo>
                  <a:lnTo>
                    <a:pt x="4617720" y="888491"/>
                  </a:lnTo>
                  <a:lnTo>
                    <a:pt x="4617720" y="888618"/>
                  </a:lnTo>
                  <a:lnTo>
                    <a:pt x="4629150" y="888618"/>
                  </a:lnTo>
                  <a:lnTo>
                    <a:pt x="4629150" y="888491"/>
                  </a:lnTo>
                  <a:close/>
                </a:path>
                <a:path w="4629150" h="1624965">
                  <a:moveTo>
                    <a:pt x="4600575" y="974293"/>
                  </a:moveTo>
                  <a:lnTo>
                    <a:pt x="4589466" y="976538"/>
                  </a:lnTo>
                  <a:lnTo>
                    <a:pt x="4580382" y="982660"/>
                  </a:lnTo>
                  <a:lnTo>
                    <a:pt x="4574250" y="991743"/>
                  </a:lnTo>
                  <a:lnTo>
                    <a:pt x="4572000" y="1002868"/>
                  </a:lnTo>
                  <a:lnTo>
                    <a:pt x="4574250" y="1014050"/>
                  </a:lnTo>
                  <a:lnTo>
                    <a:pt x="4580382" y="1023134"/>
                  </a:lnTo>
                  <a:lnTo>
                    <a:pt x="4589466" y="1029259"/>
                  </a:lnTo>
                  <a:lnTo>
                    <a:pt x="4600575" y="1031506"/>
                  </a:lnTo>
                  <a:lnTo>
                    <a:pt x="4611683" y="1029259"/>
                  </a:lnTo>
                  <a:lnTo>
                    <a:pt x="4620768" y="1023134"/>
                  </a:lnTo>
                  <a:lnTo>
                    <a:pt x="4626899" y="1014050"/>
                  </a:lnTo>
                  <a:lnTo>
                    <a:pt x="4629150" y="1002931"/>
                  </a:lnTo>
                  <a:lnTo>
                    <a:pt x="4606290" y="1002931"/>
                  </a:lnTo>
                  <a:lnTo>
                    <a:pt x="4629150" y="1002868"/>
                  </a:lnTo>
                  <a:lnTo>
                    <a:pt x="4626899" y="991743"/>
                  </a:lnTo>
                  <a:lnTo>
                    <a:pt x="4620768" y="982660"/>
                  </a:lnTo>
                  <a:lnTo>
                    <a:pt x="4611683" y="976538"/>
                  </a:lnTo>
                  <a:lnTo>
                    <a:pt x="4600575" y="974293"/>
                  </a:lnTo>
                  <a:close/>
                </a:path>
                <a:path w="4629150" h="1624965">
                  <a:moveTo>
                    <a:pt x="4629150" y="1002868"/>
                  </a:moveTo>
                  <a:lnTo>
                    <a:pt x="4617720" y="1002868"/>
                  </a:lnTo>
                  <a:lnTo>
                    <a:pt x="4629150" y="1002931"/>
                  </a:lnTo>
                  <a:close/>
                </a:path>
                <a:path w="4629150" h="1624965">
                  <a:moveTo>
                    <a:pt x="4600575" y="1088656"/>
                  </a:moveTo>
                  <a:lnTo>
                    <a:pt x="4589466" y="1090901"/>
                  </a:lnTo>
                  <a:lnTo>
                    <a:pt x="4580382" y="1097024"/>
                  </a:lnTo>
                  <a:lnTo>
                    <a:pt x="4574250" y="1106107"/>
                  </a:lnTo>
                  <a:lnTo>
                    <a:pt x="4572000" y="1117231"/>
                  </a:lnTo>
                  <a:lnTo>
                    <a:pt x="4574250" y="1128407"/>
                  </a:lnTo>
                  <a:lnTo>
                    <a:pt x="4580382" y="1137489"/>
                  </a:lnTo>
                  <a:lnTo>
                    <a:pt x="4589466" y="1143612"/>
                  </a:lnTo>
                  <a:lnTo>
                    <a:pt x="4600575" y="1145857"/>
                  </a:lnTo>
                  <a:lnTo>
                    <a:pt x="4611683" y="1143612"/>
                  </a:lnTo>
                  <a:lnTo>
                    <a:pt x="4620768" y="1137489"/>
                  </a:lnTo>
                  <a:lnTo>
                    <a:pt x="4626899" y="1128407"/>
                  </a:lnTo>
                  <a:lnTo>
                    <a:pt x="4629150" y="1117282"/>
                  </a:lnTo>
                  <a:lnTo>
                    <a:pt x="4606290" y="1117282"/>
                  </a:lnTo>
                  <a:lnTo>
                    <a:pt x="4629150" y="1117231"/>
                  </a:lnTo>
                  <a:lnTo>
                    <a:pt x="4626899" y="1106107"/>
                  </a:lnTo>
                  <a:lnTo>
                    <a:pt x="4620768" y="1097024"/>
                  </a:lnTo>
                  <a:lnTo>
                    <a:pt x="4611683" y="1090901"/>
                  </a:lnTo>
                  <a:lnTo>
                    <a:pt x="4600575" y="1088656"/>
                  </a:lnTo>
                  <a:close/>
                </a:path>
                <a:path w="4629150" h="1624965">
                  <a:moveTo>
                    <a:pt x="4629150" y="1117231"/>
                  </a:moveTo>
                  <a:lnTo>
                    <a:pt x="4617720" y="1117231"/>
                  </a:lnTo>
                  <a:lnTo>
                    <a:pt x="4629150" y="1117282"/>
                  </a:lnTo>
                  <a:close/>
                </a:path>
                <a:path w="4629150" h="1624965">
                  <a:moveTo>
                    <a:pt x="4600575" y="1203007"/>
                  </a:moveTo>
                  <a:lnTo>
                    <a:pt x="4589466" y="1205252"/>
                  </a:lnTo>
                  <a:lnTo>
                    <a:pt x="4580382" y="1211375"/>
                  </a:lnTo>
                  <a:lnTo>
                    <a:pt x="4574250" y="1220457"/>
                  </a:lnTo>
                  <a:lnTo>
                    <a:pt x="4572000" y="1231582"/>
                  </a:lnTo>
                  <a:lnTo>
                    <a:pt x="4574250" y="1242765"/>
                  </a:lnTo>
                  <a:lnTo>
                    <a:pt x="4580382" y="1251848"/>
                  </a:lnTo>
                  <a:lnTo>
                    <a:pt x="4589466" y="1257974"/>
                  </a:lnTo>
                  <a:lnTo>
                    <a:pt x="4600575" y="1260220"/>
                  </a:lnTo>
                  <a:lnTo>
                    <a:pt x="4611683" y="1257974"/>
                  </a:lnTo>
                  <a:lnTo>
                    <a:pt x="4620768" y="1251848"/>
                  </a:lnTo>
                  <a:lnTo>
                    <a:pt x="4626899" y="1242765"/>
                  </a:lnTo>
                  <a:lnTo>
                    <a:pt x="4629150" y="1231645"/>
                  </a:lnTo>
                  <a:lnTo>
                    <a:pt x="4606290" y="1231645"/>
                  </a:lnTo>
                  <a:lnTo>
                    <a:pt x="4629150" y="1231582"/>
                  </a:lnTo>
                  <a:lnTo>
                    <a:pt x="4626899" y="1220457"/>
                  </a:lnTo>
                  <a:lnTo>
                    <a:pt x="4620768" y="1211375"/>
                  </a:lnTo>
                  <a:lnTo>
                    <a:pt x="4611683" y="1205252"/>
                  </a:lnTo>
                  <a:lnTo>
                    <a:pt x="4600575" y="1203007"/>
                  </a:lnTo>
                  <a:close/>
                </a:path>
                <a:path w="4629150" h="1624965">
                  <a:moveTo>
                    <a:pt x="4629150" y="1231582"/>
                  </a:moveTo>
                  <a:lnTo>
                    <a:pt x="4617720" y="1231582"/>
                  </a:lnTo>
                  <a:lnTo>
                    <a:pt x="4629150" y="1231645"/>
                  </a:lnTo>
                  <a:close/>
                </a:path>
                <a:path w="4629150" h="1624965">
                  <a:moveTo>
                    <a:pt x="4600575" y="1317370"/>
                  </a:moveTo>
                  <a:lnTo>
                    <a:pt x="4589466" y="1319615"/>
                  </a:lnTo>
                  <a:lnTo>
                    <a:pt x="4580382" y="1325738"/>
                  </a:lnTo>
                  <a:lnTo>
                    <a:pt x="4574250" y="1334821"/>
                  </a:lnTo>
                  <a:lnTo>
                    <a:pt x="4572000" y="1345945"/>
                  </a:lnTo>
                  <a:lnTo>
                    <a:pt x="4574250" y="1357121"/>
                  </a:lnTo>
                  <a:lnTo>
                    <a:pt x="4580382" y="1366204"/>
                  </a:lnTo>
                  <a:lnTo>
                    <a:pt x="4589466" y="1372326"/>
                  </a:lnTo>
                  <a:lnTo>
                    <a:pt x="4600575" y="1374571"/>
                  </a:lnTo>
                  <a:lnTo>
                    <a:pt x="4611683" y="1372326"/>
                  </a:lnTo>
                  <a:lnTo>
                    <a:pt x="4620768" y="1366204"/>
                  </a:lnTo>
                  <a:lnTo>
                    <a:pt x="4626899" y="1357121"/>
                  </a:lnTo>
                  <a:lnTo>
                    <a:pt x="4629150" y="1345996"/>
                  </a:lnTo>
                  <a:lnTo>
                    <a:pt x="4606290" y="1345996"/>
                  </a:lnTo>
                  <a:lnTo>
                    <a:pt x="4629150" y="1345945"/>
                  </a:lnTo>
                  <a:lnTo>
                    <a:pt x="4626899" y="1334821"/>
                  </a:lnTo>
                  <a:lnTo>
                    <a:pt x="4620768" y="1325738"/>
                  </a:lnTo>
                  <a:lnTo>
                    <a:pt x="4611683" y="1319615"/>
                  </a:lnTo>
                  <a:lnTo>
                    <a:pt x="4600575" y="1317370"/>
                  </a:lnTo>
                  <a:close/>
                </a:path>
                <a:path w="4629150" h="1624965">
                  <a:moveTo>
                    <a:pt x="4629150" y="1345945"/>
                  </a:moveTo>
                  <a:lnTo>
                    <a:pt x="4617720" y="1345945"/>
                  </a:lnTo>
                  <a:lnTo>
                    <a:pt x="4629150" y="1345996"/>
                  </a:lnTo>
                  <a:close/>
                </a:path>
                <a:path w="4629150" h="1624965">
                  <a:moveTo>
                    <a:pt x="4600575" y="1431721"/>
                  </a:moveTo>
                  <a:lnTo>
                    <a:pt x="4589466" y="1433966"/>
                  </a:lnTo>
                  <a:lnTo>
                    <a:pt x="4580382" y="1440089"/>
                  </a:lnTo>
                  <a:lnTo>
                    <a:pt x="4574250" y="1449172"/>
                  </a:lnTo>
                  <a:lnTo>
                    <a:pt x="4572000" y="1460296"/>
                  </a:lnTo>
                  <a:lnTo>
                    <a:pt x="4574250" y="1471479"/>
                  </a:lnTo>
                  <a:lnTo>
                    <a:pt x="4580382" y="1480562"/>
                  </a:lnTo>
                  <a:lnTo>
                    <a:pt x="4589466" y="1486688"/>
                  </a:lnTo>
                  <a:lnTo>
                    <a:pt x="4600575" y="1488935"/>
                  </a:lnTo>
                  <a:lnTo>
                    <a:pt x="4611683" y="1486688"/>
                  </a:lnTo>
                  <a:lnTo>
                    <a:pt x="4620768" y="1480562"/>
                  </a:lnTo>
                  <a:lnTo>
                    <a:pt x="4626899" y="1471479"/>
                  </a:lnTo>
                  <a:lnTo>
                    <a:pt x="4629150" y="1460360"/>
                  </a:lnTo>
                  <a:lnTo>
                    <a:pt x="4606290" y="1460360"/>
                  </a:lnTo>
                  <a:lnTo>
                    <a:pt x="4629150" y="1460296"/>
                  </a:lnTo>
                  <a:lnTo>
                    <a:pt x="4626899" y="1449172"/>
                  </a:lnTo>
                  <a:lnTo>
                    <a:pt x="4620768" y="1440089"/>
                  </a:lnTo>
                  <a:lnTo>
                    <a:pt x="4611683" y="1433966"/>
                  </a:lnTo>
                  <a:lnTo>
                    <a:pt x="4600575" y="1431721"/>
                  </a:lnTo>
                  <a:close/>
                </a:path>
                <a:path w="4629150" h="1624965">
                  <a:moveTo>
                    <a:pt x="4629150" y="1460296"/>
                  </a:moveTo>
                  <a:lnTo>
                    <a:pt x="4617720" y="1460296"/>
                  </a:lnTo>
                  <a:lnTo>
                    <a:pt x="4629150" y="1460360"/>
                  </a:lnTo>
                  <a:close/>
                </a:path>
                <a:path w="4629150" h="1624965">
                  <a:moveTo>
                    <a:pt x="4600575" y="1546085"/>
                  </a:moveTo>
                  <a:lnTo>
                    <a:pt x="4589466" y="1548330"/>
                  </a:lnTo>
                  <a:lnTo>
                    <a:pt x="4580382" y="1554453"/>
                  </a:lnTo>
                  <a:lnTo>
                    <a:pt x="4574250" y="1563535"/>
                  </a:lnTo>
                  <a:lnTo>
                    <a:pt x="4572000" y="1574660"/>
                  </a:lnTo>
                  <a:lnTo>
                    <a:pt x="4574250" y="1585835"/>
                  </a:lnTo>
                  <a:lnTo>
                    <a:pt x="4580382" y="1594918"/>
                  </a:lnTo>
                  <a:lnTo>
                    <a:pt x="4589466" y="1601041"/>
                  </a:lnTo>
                  <a:lnTo>
                    <a:pt x="4600575" y="1603286"/>
                  </a:lnTo>
                  <a:lnTo>
                    <a:pt x="4611683" y="1601041"/>
                  </a:lnTo>
                  <a:lnTo>
                    <a:pt x="4620768" y="1594918"/>
                  </a:lnTo>
                  <a:lnTo>
                    <a:pt x="4626899" y="1585835"/>
                  </a:lnTo>
                  <a:lnTo>
                    <a:pt x="4629150" y="1574711"/>
                  </a:lnTo>
                  <a:lnTo>
                    <a:pt x="4606290" y="1574711"/>
                  </a:lnTo>
                  <a:lnTo>
                    <a:pt x="4629150" y="1574660"/>
                  </a:lnTo>
                  <a:lnTo>
                    <a:pt x="4626899" y="1563535"/>
                  </a:lnTo>
                  <a:lnTo>
                    <a:pt x="4620768" y="1554453"/>
                  </a:lnTo>
                  <a:lnTo>
                    <a:pt x="4611683" y="1548330"/>
                  </a:lnTo>
                  <a:lnTo>
                    <a:pt x="4600575" y="1546085"/>
                  </a:lnTo>
                  <a:close/>
                </a:path>
                <a:path w="4629150" h="1624965">
                  <a:moveTo>
                    <a:pt x="4629150" y="1574660"/>
                  </a:moveTo>
                  <a:lnTo>
                    <a:pt x="4617720" y="1574660"/>
                  </a:lnTo>
                  <a:lnTo>
                    <a:pt x="4629150" y="1574711"/>
                  </a:lnTo>
                  <a:close/>
                </a:path>
                <a:path w="4629150" h="1624965">
                  <a:moveTo>
                    <a:pt x="4507865" y="1567814"/>
                  </a:moveTo>
                  <a:lnTo>
                    <a:pt x="4496756" y="1570059"/>
                  </a:lnTo>
                  <a:lnTo>
                    <a:pt x="4487672" y="1576182"/>
                  </a:lnTo>
                  <a:lnTo>
                    <a:pt x="4481540" y="1585265"/>
                  </a:lnTo>
                  <a:lnTo>
                    <a:pt x="4479290" y="1596389"/>
                  </a:lnTo>
                  <a:lnTo>
                    <a:pt x="4481540" y="1607514"/>
                  </a:lnTo>
                  <a:lnTo>
                    <a:pt x="4487672" y="1616597"/>
                  </a:lnTo>
                  <a:lnTo>
                    <a:pt x="4496756" y="1622720"/>
                  </a:lnTo>
                  <a:lnTo>
                    <a:pt x="4507865" y="1624964"/>
                  </a:lnTo>
                  <a:lnTo>
                    <a:pt x="4507865" y="1567814"/>
                  </a:lnTo>
                  <a:close/>
                </a:path>
                <a:path w="4629150" h="1624965">
                  <a:moveTo>
                    <a:pt x="4507992" y="1613534"/>
                  </a:moveTo>
                  <a:lnTo>
                    <a:pt x="4507865" y="1624964"/>
                  </a:lnTo>
                  <a:lnTo>
                    <a:pt x="4507992" y="1613534"/>
                  </a:lnTo>
                  <a:close/>
                </a:path>
                <a:path w="4629150" h="1624965">
                  <a:moveTo>
                    <a:pt x="4507992" y="1567814"/>
                  </a:moveTo>
                  <a:lnTo>
                    <a:pt x="4507992" y="1624964"/>
                  </a:lnTo>
                  <a:lnTo>
                    <a:pt x="4519100" y="1622720"/>
                  </a:lnTo>
                  <a:lnTo>
                    <a:pt x="4528185" y="1616597"/>
                  </a:lnTo>
                  <a:lnTo>
                    <a:pt x="4534316" y="1607514"/>
                  </a:lnTo>
                  <a:lnTo>
                    <a:pt x="4536567" y="1596389"/>
                  </a:lnTo>
                  <a:lnTo>
                    <a:pt x="4534316" y="1585265"/>
                  </a:lnTo>
                  <a:lnTo>
                    <a:pt x="4528185" y="1576182"/>
                  </a:lnTo>
                  <a:lnTo>
                    <a:pt x="4519100" y="1570059"/>
                  </a:lnTo>
                  <a:lnTo>
                    <a:pt x="4507992" y="1567814"/>
                  </a:lnTo>
                  <a:close/>
                </a:path>
                <a:path w="4629150" h="1624965">
                  <a:moveTo>
                    <a:pt x="4507992" y="1567814"/>
                  </a:moveTo>
                  <a:lnTo>
                    <a:pt x="4507865" y="1602104"/>
                  </a:lnTo>
                  <a:lnTo>
                    <a:pt x="4507992" y="1567814"/>
                  </a:lnTo>
                  <a:close/>
                </a:path>
                <a:path w="4629150" h="1624965">
                  <a:moveTo>
                    <a:pt x="4393565" y="1567814"/>
                  </a:moveTo>
                  <a:lnTo>
                    <a:pt x="4382402" y="1570059"/>
                  </a:lnTo>
                  <a:lnTo>
                    <a:pt x="4373324" y="1576182"/>
                  </a:lnTo>
                  <a:lnTo>
                    <a:pt x="4367222" y="1585265"/>
                  </a:lnTo>
                  <a:lnTo>
                    <a:pt x="4364990" y="1596389"/>
                  </a:lnTo>
                  <a:lnTo>
                    <a:pt x="4367222" y="1607514"/>
                  </a:lnTo>
                  <a:lnTo>
                    <a:pt x="4373324" y="1616597"/>
                  </a:lnTo>
                  <a:lnTo>
                    <a:pt x="4382402" y="1622720"/>
                  </a:lnTo>
                  <a:lnTo>
                    <a:pt x="4393565" y="1624964"/>
                  </a:lnTo>
                  <a:lnTo>
                    <a:pt x="4393565" y="1567814"/>
                  </a:lnTo>
                  <a:close/>
                </a:path>
                <a:path w="4629150" h="1624965">
                  <a:moveTo>
                    <a:pt x="4393565" y="1567814"/>
                  </a:moveTo>
                  <a:lnTo>
                    <a:pt x="4393565" y="1624964"/>
                  </a:lnTo>
                  <a:lnTo>
                    <a:pt x="4404673" y="1622720"/>
                  </a:lnTo>
                  <a:lnTo>
                    <a:pt x="4413758" y="1616597"/>
                  </a:lnTo>
                  <a:lnTo>
                    <a:pt x="4419889" y="1607514"/>
                  </a:lnTo>
                  <a:lnTo>
                    <a:pt x="4422140" y="1596389"/>
                  </a:lnTo>
                  <a:lnTo>
                    <a:pt x="4419889" y="1585265"/>
                  </a:lnTo>
                  <a:lnTo>
                    <a:pt x="4413758" y="1576182"/>
                  </a:lnTo>
                  <a:lnTo>
                    <a:pt x="4404673" y="1570059"/>
                  </a:lnTo>
                  <a:lnTo>
                    <a:pt x="4393565" y="1567814"/>
                  </a:lnTo>
                  <a:close/>
                </a:path>
                <a:path w="4629150" h="1624965">
                  <a:moveTo>
                    <a:pt x="4279138" y="1567814"/>
                  </a:moveTo>
                  <a:lnTo>
                    <a:pt x="4268029" y="1570059"/>
                  </a:lnTo>
                  <a:lnTo>
                    <a:pt x="4258945" y="1576182"/>
                  </a:lnTo>
                  <a:lnTo>
                    <a:pt x="4252813" y="1585265"/>
                  </a:lnTo>
                  <a:lnTo>
                    <a:pt x="4250563" y="1596389"/>
                  </a:lnTo>
                  <a:lnTo>
                    <a:pt x="4252813" y="1607514"/>
                  </a:lnTo>
                  <a:lnTo>
                    <a:pt x="4258945" y="1616597"/>
                  </a:lnTo>
                  <a:lnTo>
                    <a:pt x="4268029" y="1622720"/>
                  </a:lnTo>
                  <a:lnTo>
                    <a:pt x="4279138" y="1624964"/>
                  </a:lnTo>
                  <a:lnTo>
                    <a:pt x="4279138" y="1567814"/>
                  </a:lnTo>
                  <a:close/>
                </a:path>
                <a:path w="4629150" h="1624965">
                  <a:moveTo>
                    <a:pt x="4279265" y="1613534"/>
                  </a:moveTo>
                  <a:lnTo>
                    <a:pt x="4279138" y="1613534"/>
                  </a:lnTo>
                  <a:lnTo>
                    <a:pt x="4279138" y="1624964"/>
                  </a:lnTo>
                  <a:lnTo>
                    <a:pt x="4279265" y="1624964"/>
                  </a:lnTo>
                  <a:lnTo>
                    <a:pt x="4279265" y="1613534"/>
                  </a:lnTo>
                  <a:close/>
                </a:path>
                <a:path w="4629150" h="1624965">
                  <a:moveTo>
                    <a:pt x="4279265" y="1567814"/>
                  </a:moveTo>
                  <a:lnTo>
                    <a:pt x="4279265" y="1624964"/>
                  </a:lnTo>
                  <a:lnTo>
                    <a:pt x="4290373" y="1622720"/>
                  </a:lnTo>
                  <a:lnTo>
                    <a:pt x="4299458" y="1616597"/>
                  </a:lnTo>
                  <a:lnTo>
                    <a:pt x="4305589" y="1607514"/>
                  </a:lnTo>
                  <a:lnTo>
                    <a:pt x="4307840" y="1596389"/>
                  </a:lnTo>
                  <a:lnTo>
                    <a:pt x="4305589" y="1585265"/>
                  </a:lnTo>
                  <a:lnTo>
                    <a:pt x="4299458" y="1576182"/>
                  </a:lnTo>
                  <a:lnTo>
                    <a:pt x="4290373" y="1570059"/>
                  </a:lnTo>
                  <a:lnTo>
                    <a:pt x="4279265" y="1567814"/>
                  </a:lnTo>
                  <a:close/>
                </a:path>
                <a:path w="4629150" h="1624965">
                  <a:moveTo>
                    <a:pt x="4279265" y="1567814"/>
                  </a:moveTo>
                  <a:lnTo>
                    <a:pt x="4279138" y="1567814"/>
                  </a:lnTo>
                  <a:lnTo>
                    <a:pt x="4279138" y="1602104"/>
                  </a:lnTo>
                  <a:lnTo>
                    <a:pt x="4279265" y="1602104"/>
                  </a:lnTo>
                  <a:lnTo>
                    <a:pt x="4279265" y="1567814"/>
                  </a:lnTo>
                  <a:close/>
                </a:path>
                <a:path w="4629150" h="1624965">
                  <a:moveTo>
                    <a:pt x="4164838" y="1567814"/>
                  </a:moveTo>
                  <a:lnTo>
                    <a:pt x="4153729" y="1570059"/>
                  </a:lnTo>
                  <a:lnTo>
                    <a:pt x="4144645" y="1576182"/>
                  </a:lnTo>
                  <a:lnTo>
                    <a:pt x="4138513" y="1585265"/>
                  </a:lnTo>
                  <a:lnTo>
                    <a:pt x="4136263" y="1596389"/>
                  </a:lnTo>
                  <a:lnTo>
                    <a:pt x="4138513" y="1607514"/>
                  </a:lnTo>
                  <a:lnTo>
                    <a:pt x="4144645" y="1616597"/>
                  </a:lnTo>
                  <a:lnTo>
                    <a:pt x="4153729" y="1622720"/>
                  </a:lnTo>
                  <a:lnTo>
                    <a:pt x="4164838" y="1624964"/>
                  </a:lnTo>
                  <a:lnTo>
                    <a:pt x="4164838" y="1567814"/>
                  </a:lnTo>
                  <a:close/>
                </a:path>
                <a:path w="4629150" h="1624965">
                  <a:moveTo>
                    <a:pt x="4164838" y="1567814"/>
                  </a:moveTo>
                  <a:lnTo>
                    <a:pt x="4164838" y="1624964"/>
                  </a:lnTo>
                  <a:lnTo>
                    <a:pt x="4176000" y="1622720"/>
                  </a:lnTo>
                  <a:lnTo>
                    <a:pt x="4185078" y="1616597"/>
                  </a:lnTo>
                  <a:lnTo>
                    <a:pt x="4191180" y="1607514"/>
                  </a:lnTo>
                  <a:lnTo>
                    <a:pt x="4193413" y="1596389"/>
                  </a:lnTo>
                  <a:lnTo>
                    <a:pt x="4191180" y="1585265"/>
                  </a:lnTo>
                  <a:lnTo>
                    <a:pt x="4185078" y="1576182"/>
                  </a:lnTo>
                  <a:lnTo>
                    <a:pt x="4176000" y="1570059"/>
                  </a:lnTo>
                  <a:lnTo>
                    <a:pt x="4164838" y="1567814"/>
                  </a:lnTo>
                  <a:close/>
                </a:path>
                <a:path w="4629150" h="1624965">
                  <a:moveTo>
                    <a:pt x="4050411" y="1567814"/>
                  </a:moveTo>
                  <a:lnTo>
                    <a:pt x="4039302" y="1570059"/>
                  </a:lnTo>
                  <a:lnTo>
                    <a:pt x="4030218" y="1576182"/>
                  </a:lnTo>
                  <a:lnTo>
                    <a:pt x="4024086" y="1585265"/>
                  </a:lnTo>
                  <a:lnTo>
                    <a:pt x="4021836" y="1596389"/>
                  </a:lnTo>
                  <a:lnTo>
                    <a:pt x="4024086" y="1607514"/>
                  </a:lnTo>
                  <a:lnTo>
                    <a:pt x="4030218" y="1616597"/>
                  </a:lnTo>
                  <a:lnTo>
                    <a:pt x="4039302" y="1622720"/>
                  </a:lnTo>
                  <a:lnTo>
                    <a:pt x="4050411" y="1624964"/>
                  </a:lnTo>
                  <a:lnTo>
                    <a:pt x="4050411" y="1567814"/>
                  </a:lnTo>
                  <a:close/>
                </a:path>
                <a:path w="4629150" h="1624965">
                  <a:moveTo>
                    <a:pt x="4050538" y="1613534"/>
                  </a:moveTo>
                  <a:lnTo>
                    <a:pt x="4050411" y="1624964"/>
                  </a:lnTo>
                  <a:lnTo>
                    <a:pt x="4050538" y="1613534"/>
                  </a:lnTo>
                  <a:close/>
                </a:path>
                <a:path w="4629150" h="1624965">
                  <a:moveTo>
                    <a:pt x="4050538" y="1567814"/>
                  </a:moveTo>
                  <a:lnTo>
                    <a:pt x="4050538" y="1624964"/>
                  </a:lnTo>
                  <a:lnTo>
                    <a:pt x="4061646" y="1622720"/>
                  </a:lnTo>
                  <a:lnTo>
                    <a:pt x="4070730" y="1616597"/>
                  </a:lnTo>
                  <a:lnTo>
                    <a:pt x="4076862" y="1607514"/>
                  </a:lnTo>
                  <a:lnTo>
                    <a:pt x="4079113" y="1596389"/>
                  </a:lnTo>
                  <a:lnTo>
                    <a:pt x="4076862" y="1585265"/>
                  </a:lnTo>
                  <a:lnTo>
                    <a:pt x="4070730" y="1576182"/>
                  </a:lnTo>
                  <a:lnTo>
                    <a:pt x="4061646" y="1570059"/>
                  </a:lnTo>
                  <a:lnTo>
                    <a:pt x="4050538" y="1567814"/>
                  </a:lnTo>
                  <a:close/>
                </a:path>
                <a:path w="4629150" h="1624965">
                  <a:moveTo>
                    <a:pt x="4050538" y="1567814"/>
                  </a:moveTo>
                  <a:lnTo>
                    <a:pt x="4050411" y="1602104"/>
                  </a:lnTo>
                  <a:lnTo>
                    <a:pt x="4050538" y="1567814"/>
                  </a:lnTo>
                  <a:close/>
                </a:path>
                <a:path w="4629150" h="1624965">
                  <a:moveTo>
                    <a:pt x="3936111" y="1567814"/>
                  </a:moveTo>
                  <a:lnTo>
                    <a:pt x="3925002" y="1570059"/>
                  </a:lnTo>
                  <a:lnTo>
                    <a:pt x="3915918" y="1576182"/>
                  </a:lnTo>
                  <a:lnTo>
                    <a:pt x="3909786" y="1585265"/>
                  </a:lnTo>
                  <a:lnTo>
                    <a:pt x="3907536" y="1596389"/>
                  </a:lnTo>
                  <a:lnTo>
                    <a:pt x="3909786" y="1607514"/>
                  </a:lnTo>
                  <a:lnTo>
                    <a:pt x="3915918" y="1616597"/>
                  </a:lnTo>
                  <a:lnTo>
                    <a:pt x="3925002" y="1622720"/>
                  </a:lnTo>
                  <a:lnTo>
                    <a:pt x="3936111" y="1624964"/>
                  </a:lnTo>
                  <a:lnTo>
                    <a:pt x="3936111" y="1567814"/>
                  </a:lnTo>
                  <a:close/>
                </a:path>
                <a:path w="4629150" h="1624965">
                  <a:moveTo>
                    <a:pt x="3936111" y="1567814"/>
                  </a:moveTo>
                  <a:lnTo>
                    <a:pt x="3936111" y="1624964"/>
                  </a:lnTo>
                  <a:lnTo>
                    <a:pt x="3947273" y="1622720"/>
                  </a:lnTo>
                  <a:lnTo>
                    <a:pt x="3956351" y="1616597"/>
                  </a:lnTo>
                  <a:lnTo>
                    <a:pt x="3962453" y="1607514"/>
                  </a:lnTo>
                  <a:lnTo>
                    <a:pt x="3964686" y="1596389"/>
                  </a:lnTo>
                  <a:lnTo>
                    <a:pt x="3962453" y="1585265"/>
                  </a:lnTo>
                  <a:lnTo>
                    <a:pt x="3956351" y="1576182"/>
                  </a:lnTo>
                  <a:lnTo>
                    <a:pt x="3947273" y="1570059"/>
                  </a:lnTo>
                  <a:lnTo>
                    <a:pt x="3936111" y="1567814"/>
                  </a:lnTo>
                  <a:close/>
                </a:path>
                <a:path w="4629150" h="1624965">
                  <a:moveTo>
                    <a:pt x="3821684" y="1567814"/>
                  </a:moveTo>
                  <a:lnTo>
                    <a:pt x="3810575" y="1570059"/>
                  </a:lnTo>
                  <a:lnTo>
                    <a:pt x="3801491" y="1576182"/>
                  </a:lnTo>
                  <a:lnTo>
                    <a:pt x="3795359" y="1585265"/>
                  </a:lnTo>
                  <a:lnTo>
                    <a:pt x="3793109" y="1596389"/>
                  </a:lnTo>
                  <a:lnTo>
                    <a:pt x="3795359" y="1607514"/>
                  </a:lnTo>
                  <a:lnTo>
                    <a:pt x="3801491" y="1616597"/>
                  </a:lnTo>
                  <a:lnTo>
                    <a:pt x="3810575" y="1622720"/>
                  </a:lnTo>
                  <a:lnTo>
                    <a:pt x="3821684" y="1624964"/>
                  </a:lnTo>
                  <a:lnTo>
                    <a:pt x="3821684" y="1567814"/>
                  </a:lnTo>
                  <a:close/>
                </a:path>
                <a:path w="4629150" h="1624965">
                  <a:moveTo>
                    <a:pt x="3821811" y="1613534"/>
                  </a:moveTo>
                  <a:lnTo>
                    <a:pt x="3821684" y="1624964"/>
                  </a:lnTo>
                  <a:lnTo>
                    <a:pt x="3821811" y="1613534"/>
                  </a:lnTo>
                  <a:close/>
                </a:path>
                <a:path w="4629150" h="1624965">
                  <a:moveTo>
                    <a:pt x="3821811" y="1567814"/>
                  </a:moveTo>
                  <a:lnTo>
                    <a:pt x="3821811" y="1624964"/>
                  </a:lnTo>
                  <a:lnTo>
                    <a:pt x="3832919" y="1622720"/>
                  </a:lnTo>
                  <a:lnTo>
                    <a:pt x="3842004" y="1616597"/>
                  </a:lnTo>
                  <a:lnTo>
                    <a:pt x="3848135" y="1607514"/>
                  </a:lnTo>
                  <a:lnTo>
                    <a:pt x="3850386" y="1596389"/>
                  </a:lnTo>
                  <a:lnTo>
                    <a:pt x="3848135" y="1585265"/>
                  </a:lnTo>
                  <a:lnTo>
                    <a:pt x="3842004" y="1576182"/>
                  </a:lnTo>
                  <a:lnTo>
                    <a:pt x="3832919" y="1570059"/>
                  </a:lnTo>
                  <a:lnTo>
                    <a:pt x="3821811" y="1567814"/>
                  </a:lnTo>
                  <a:close/>
                </a:path>
                <a:path w="4629150" h="1624965">
                  <a:moveTo>
                    <a:pt x="3821811" y="1567814"/>
                  </a:moveTo>
                  <a:lnTo>
                    <a:pt x="3821684" y="1602104"/>
                  </a:lnTo>
                  <a:lnTo>
                    <a:pt x="3821811" y="1567814"/>
                  </a:lnTo>
                  <a:close/>
                </a:path>
                <a:path w="4629150" h="1624965">
                  <a:moveTo>
                    <a:pt x="3707384" y="1567814"/>
                  </a:moveTo>
                  <a:lnTo>
                    <a:pt x="3696275" y="1570059"/>
                  </a:lnTo>
                  <a:lnTo>
                    <a:pt x="3687191" y="1576182"/>
                  </a:lnTo>
                  <a:lnTo>
                    <a:pt x="3681059" y="1585265"/>
                  </a:lnTo>
                  <a:lnTo>
                    <a:pt x="3678809" y="1596389"/>
                  </a:lnTo>
                  <a:lnTo>
                    <a:pt x="3681059" y="1607514"/>
                  </a:lnTo>
                  <a:lnTo>
                    <a:pt x="3687191" y="1616597"/>
                  </a:lnTo>
                  <a:lnTo>
                    <a:pt x="3696275" y="1622720"/>
                  </a:lnTo>
                  <a:lnTo>
                    <a:pt x="3707384" y="1624964"/>
                  </a:lnTo>
                  <a:lnTo>
                    <a:pt x="3707384" y="1567814"/>
                  </a:lnTo>
                  <a:close/>
                </a:path>
                <a:path w="4629150" h="1624965">
                  <a:moveTo>
                    <a:pt x="3707384" y="1567814"/>
                  </a:moveTo>
                  <a:lnTo>
                    <a:pt x="3707384" y="1624964"/>
                  </a:lnTo>
                  <a:lnTo>
                    <a:pt x="3718546" y="1622720"/>
                  </a:lnTo>
                  <a:lnTo>
                    <a:pt x="3727624" y="1616597"/>
                  </a:lnTo>
                  <a:lnTo>
                    <a:pt x="3733726" y="1607514"/>
                  </a:lnTo>
                  <a:lnTo>
                    <a:pt x="3735959" y="1596389"/>
                  </a:lnTo>
                  <a:lnTo>
                    <a:pt x="3733726" y="1585265"/>
                  </a:lnTo>
                  <a:lnTo>
                    <a:pt x="3727624" y="1576182"/>
                  </a:lnTo>
                  <a:lnTo>
                    <a:pt x="3718546" y="1570059"/>
                  </a:lnTo>
                  <a:lnTo>
                    <a:pt x="3707384" y="1567814"/>
                  </a:lnTo>
                  <a:close/>
                </a:path>
                <a:path w="4629150" h="1624965">
                  <a:moveTo>
                    <a:pt x="3593084" y="1567814"/>
                  </a:moveTo>
                  <a:lnTo>
                    <a:pt x="3581921" y="1570059"/>
                  </a:lnTo>
                  <a:lnTo>
                    <a:pt x="3572843" y="1576182"/>
                  </a:lnTo>
                  <a:lnTo>
                    <a:pt x="3566741" y="1585265"/>
                  </a:lnTo>
                  <a:lnTo>
                    <a:pt x="3564509" y="1596389"/>
                  </a:lnTo>
                  <a:lnTo>
                    <a:pt x="3566741" y="1607514"/>
                  </a:lnTo>
                  <a:lnTo>
                    <a:pt x="3572843" y="1616597"/>
                  </a:lnTo>
                  <a:lnTo>
                    <a:pt x="3581921" y="1622720"/>
                  </a:lnTo>
                  <a:lnTo>
                    <a:pt x="3593084" y="1624964"/>
                  </a:lnTo>
                  <a:lnTo>
                    <a:pt x="3593084" y="1567814"/>
                  </a:lnTo>
                  <a:close/>
                </a:path>
                <a:path w="4629150" h="1624965">
                  <a:moveTo>
                    <a:pt x="3593084" y="1567814"/>
                  </a:moveTo>
                  <a:lnTo>
                    <a:pt x="3593084" y="1624964"/>
                  </a:lnTo>
                  <a:lnTo>
                    <a:pt x="3604192" y="1622720"/>
                  </a:lnTo>
                  <a:lnTo>
                    <a:pt x="3613277" y="1616597"/>
                  </a:lnTo>
                  <a:lnTo>
                    <a:pt x="3619408" y="1607514"/>
                  </a:lnTo>
                  <a:lnTo>
                    <a:pt x="3621659" y="1596389"/>
                  </a:lnTo>
                  <a:lnTo>
                    <a:pt x="3619408" y="1585265"/>
                  </a:lnTo>
                  <a:lnTo>
                    <a:pt x="3613277" y="1576182"/>
                  </a:lnTo>
                  <a:lnTo>
                    <a:pt x="3604192" y="1570059"/>
                  </a:lnTo>
                  <a:lnTo>
                    <a:pt x="3593084" y="1567814"/>
                  </a:lnTo>
                  <a:close/>
                </a:path>
                <a:path w="4629150" h="1624965">
                  <a:moveTo>
                    <a:pt x="3478657" y="1567814"/>
                  </a:moveTo>
                  <a:lnTo>
                    <a:pt x="3467548" y="1570059"/>
                  </a:lnTo>
                  <a:lnTo>
                    <a:pt x="3458464" y="1576182"/>
                  </a:lnTo>
                  <a:lnTo>
                    <a:pt x="3452332" y="1585265"/>
                  </a:lnTo>
                  <a:lnTo>
                    <a:pt x="3450082" y="1596389"/>
                  </a:lnTo>
                  <a:lnTo>
                    <a:pt x="3452332" y="1607514"/>
                  </a:lnTo>
                  <a:lnTo>
                    <a:pt x="3458464" y="1616597"/>
                  </a:lnTo>
                  <a:lnTo>
                    <a:pt x="3467548" y="1622720"/>
                  </a:lnTo>
                  <a:lnTo>
                    <a:pt x="3478657" y="1624964"/>
                  </a:lnTo>
                  <a:lnTo>
                    <a:pt x="3478657" y="1567814"/>
                  </a:lnTo>
                  <a:close/>
                </a:path>
                <a:path w="4629150" h="1624965">
                  <a:moveTo>
                    <a:pt x="3478784" y="1613534"/>
                  </a:moveTo>
                  <a:lnTo>
                    <a:pt x="3478657" y="1624964"/>
                  </a:lnTo>
                  <a:lnTo>
                    <a:pt x="3478784" y="1613534"/>
                  </a:lnTo>
                  <a:close/>
                </a:path>
                <a:path w="4629150" h="1624965">
                  <a:moveTo>
                    <a:pt x="3478784" y="1567814"/>
                  </a:moveTo>
                  <a:lnTo>
                    <a:pt x="3478784" y="1624964"/>
                  </a:lnTo>
                  <a:lnTo>
                    <a:pt x="3489892" y="1622720"/>
                  </a:lnTo>
                  <a:lnTo>
                    <a:pt x="3498977" y="1616597"/>
                  </a:lnTo>
                  <a:lnTo>
                    <a:pt x="3505108" y="1607514"/>
                  </a:lnTo>
                  <a:lnTo>
                    <a:pt x="3507359" y="1596389"/>
                  </a:lnTo>
                  <a:lnTo>
                    <a:pt x="3505108" y="1585265"/>
                  </a:lnTo>
                  <a:lnTo>
                    <a:pt x="3498977" y="1576182"/>
                  </a:lnTo>
                  <a:lnTo>
                    <a:pt x="3489892" y="1570059"/>
                  </a:lnTo>
                  <a:lnTo>
                    <a:pt x="3478784" y="1567814"/>
                  </a:lnTo>
                  <a:close/>
                </a:path>
                <a:path w="4629150" h="1624965">
                  <a:moveTo>
                    <a:pt x="3478784" y="1567814"/>
                  </a:moveTo>
                  <a:lnTo>
                    <a:pt x="3478657" y="1602104"/>
                  </a:lnTo>
                  <a:lnTo>
                    <a:pt x="3478784" y="1567814"/>
                  </a:lnTo>
                  <a:close/>
                </a:path>
                <a:path w="4629150" h="1624965">
                  <a:moveTo>
                    <a:pt x="3364357" y="1567814"/>
                  </a:moveTo>
                  <a:lnTo>
                    <a:pt x="3353194" y="1570059"/>
                  </a:lnTo>
                  <a:lnTo>
                    <a:pt x="3344116" y="1576182"/>
                  </a:lnTo>
                  <a:lnTo>
                    <a:pt x="3338014" y="1585265"/>
                  </a:lnTo>
                  <a:lnTo>
                    <a:pt x="3335782" y="1596389"/>
                  </a:lnTo>
                  <a:lnTo>
                    <a:pt x="3338014" y="1607514"/>
                  </a:lnTo>
                  <a:lnTo>
                    <a:pt x="3344116" y="1616597"/>
                  </a:lnTo>
                  <a:lnTo>
                    <a:pt x="3353194" y="1622720"/>
                  </a:lnTo>
                  <a:lnTo>
                    <a:pt x="3364357" y="1624964"/>
                  </a:lnTo>
                  <a:lnTo>
                    <a:pt x="3364357" y="1567814"/>
                  </a:lnTo>
                  <a:close/>
                </a:path>
                <a:path w="4629150" h="1624965">
                  <a:moveTo>
                    <a:pt x="3364357" y="1567814"/>
                  </a:moveTo>
                  <a:lnTo>
                    <a:pt x="3364357" y="1624964"/>
                  </a:lnTo>
                  <a:lnTo>
                    <a:pt x="3375465" y="1622720"/>
                  </a:lnTo>
                  <a:lnTo>
                    <a:pt x="3384550" y="1616597"/>
                  </a:lnTo>
                  <a:lnTo>
                    <a:pt x="3390681" y="1607514"/>
                  </a:lnTo>
                  <a:lnTo>
                    <a:pt x="3392932" y="1596389"/>
                  </a:lnTo>
                  <a:lnTo>
                    <a:pt x="3390681" y="1585265"/>
                  </a:lnTo>
                  <a:lnTo>
                    <a:pt x="3384550" y="1576182"/>
                  </a:lnTo>
                  <a:lnTo>
                    <a:pt x="3375465" y="1570059"/>
                  </a:lnTo>
                  <a:lnTo>
                    <a:pt x="3364357" y="1567814"/>
                  </a:lnTo>
                  <a:close/>
                </a:path>
                <a:path w="4629150" h="1624965">
                  <a:moveTo>
                    <a:pt x="3249930" y="1567814"/>
                  </a:moveTo>
                  <a:lnTo>
                    <a:pt x="3238821" y="1570059"/>
                  </a:lnTo>
                  <a:lnTo>
                    <a:pt x="3229737" y="1576182"/>
                  </a:lnTo>
                  <a:lnTo>
                    <a:pt x="3223605" y="1585265"/>
                  </a:lnTo>
                  <a:lnTo>
                    <a:pt x="3221355" y="1596389"/>
                  </a:lnTo>
                  <a:lnTo>
                    <a:pt x="3223605" y="1607514"/>
                  </a:lnTo>
                  <a:lnTo>
                    <a:pt x="3229737" y="1616597"/>
                  </a:lnTo>
                  <a:lnTo>
                    <a:pt x="3238821" y="1622720"/>
                  </a:lnTo>
                  <a:lnTo>
                    <a:pt x="3249930" y="1624964"/>
                  </a:lnTo>
                  <a:lnTo>
                    <a:pt x="3249930" y="1567814"/>
                  </a:lnTo>
                  <a:close/>
                </a:path>
                <a:path w="4629150" h="1624965">
                  <a:moveTo>
                    <a:pt x="3250057" y="1613534"/>
                  </a:moveTo>
                  <a:lnTo>
                    <a:pt x="3249930" y="1624964"/>
                  </a:lnTo>
                  <a:lnTo>
                    <a:pt x="3250057" y="1613534"/>
                  </a:lnTo>
                  <a:close/>
                </a:path>
                <a:path w="4629150" h="1624965">
                  <a:moveTo>
                    <a:pt x="3250057" y="1567814"/>
                  </a:moveTo>
                  <a:lnTo>
                    <a:pt x="3250057" y="1624964"/>
                  </a:lnTo>
                  <a:lnTo>
                    <a:pt x="3261165" y="1622720"/>
                  </a:lnTo>
                  <a:lnTo>
                    <a:pt x="3270250" y="1616597"/>
                  </a:lnTo>
                  <a:lnTo>
                    <a:pt x="3276381" y="1607514"/>
                  </a:lnTo>
                  <a:lnTo>
                    <a:pt x="3278632" y="1596389"/>
                  </a:lnTo>
                  <a:lnTo>
                    <a:pt x="3276381" y="1585265"/>
                  </a:lnTo>
                  <a:lnTo>
                    <a:pt x="3270250" y="1576182"/>
                  </a:lnTo>
                  <a:lnTo>
                    <a:pt x="3261165" y="1570059"/>
                  </a:lnTo>
                  <a:lnTo>
                    <a:pt x="3250057" y="1567814"/>
                  </a:lnTo>
                  <a:close/>
                </a:path>
                <a:path w="4629150" h="1624965">
                  <a:moveTo>
                    <a:pt x="3250057" y="1567814"/>
                  </a:moveTo>
                  <a:lnTo>
                    <a:pt x="3249930" y="1602104"/>
                  </a:lnTo>
                  <a:lnTo>
                    <a:pt x="3250057" y="1567814"/>
                  </a:lnTo>
                  <a:close/>
                </a:path>
                <a:path w="4629150" h="1624965">
                  <a:moveTo>
                    <a:pt x="3135630" y="1567814"/>
                  </a:moveTo>
                  <a:lnTo>
                    <a:pt x="3124521" y="1570059"/>
                  </a:lnTo>
                  <a:lnTo>
                    <a:pt x="3115437" y="1576182"/>
                  </a:lnTo>
                  <a:lnTo>
                    <a:pt x="3109305" y="1585265"/>
                  </a:lnTo>
                  <a:lnTo>
                    <a:pt x="3107055" y="1596389"/>
                  </a:lnTo>
                  <a:lnTo>
                    <a:pt x="3109305" y="1607514"/>
                  </a:lnTo>
                  <a:lnTo>
                    <a:pt x="3115437" y="1616597"/>
                  </a:lnTo>
                  <a:lnTo>
                    <a:pt x="3124521" y="1622720"/>
                  </a:lnTo>
                  <a:lnTo>
                    <a:pt x="3135630" y="1624964"/>
                  </a:lnTo>
                  <a:lnTo>
                    <a:pt x="3135630" y="1567814"/>
                  </a:lnTo>
                  <a:close/>
                </a:path>
                <a:path w="4629150" h="1624965">
                  <a:moveTo>
                    <a:pt x="3135630" y="1567814"/>
                  </a:moveTo>
                  <a:lnTo>
                    <a:pt x="3135630" y="1624964"/>
                  </a:lnTo>
                  <a:lnTo>
                    <a:pt x="3146792" y="1622720"/>
                  </a:lnTo>
                  <a:lnTo>
                    <a:pt x="3155870" y="1616597"/>
                  </a:lnTo>
                  <a:lnTo>
                    <a:pt x="3161972" y="1607514"/>
                  </a:lnTo>
                  <a:lnTo>
                    <a:pt x="3164205" y="1596389"/>
                  </a:lnTo>
                  <a:lnTo>
                    <a:pt x="3161972" y="1585265"/>
                  </a:lnTo>
                  <a:lnTo>
                    <a:pt x="3155870" y="1576182"/>
                  </a:lnTo>
                  <a:lnTo>
                    <a:pt x="3146792" y="1570059"/>
                  </a:lnTo>
                  <a:lnTo>
                    <a:pt x="3135630" y="1567814"/>
                  </a:lnTo>
                  <a:close/>
                </a:path>
                <a:path w="4629150" h="1624965">
                  <a:moveTo>
                    <a:pt x="3021203" y="1567814"/>
                  </a:moveTo>
                  <a:lnTo>
                    <a:pt x="3010094" y="1570059"/>
                  </a:lnTo>
                  <a:lnTo>
                    <a:pt x="3001010" y="1576182"/>
                  </a:lnTo>
                  <a:lnTo>
                    <a:pt x="2994878" y="1585265"/>
                  </a:lnTo>
                  <a:lnTo>
                    <a:pt x="2992628" y="1596389"/>
                  </a:lnTo>
                  <a:lnTo>
                    <a:pt x="2994878" y="1607514"/>
                  </a:lnTo>
                  <a:lnTo>
                    <a:pt x="3001010" y="1616597"/>
                  </a:lnTo>
                  <a:lnTo>
                    <a:pt x="3010094" y="1622720"/>
                  </a:lnTo>
                  <a:lnTo>
                    <a:pt x="3021203" y="1624964"/>
                  </a:lnTo>
                  <a:lnTo>
                    <a:pt x="3021203" y="1567814"/>
                  </a:lnTo>
                  <a:close/>
                </a:path>
                <a:path w="4629150" h="1624965">
                  <a:moveTo>
                    <a:pt x="3021330" y="1613534"/>
                  </a:moveTo>
                  <a:lnTo>
                    <a:pt x="3021203" y="1624964"/>
                  </a:lnTo>
                  <a:lnTo>
                    <a:pt x="3021330" y="1613534"/>
                  </a:lnTo>
                  <a:close/>
                </a:path>
                <a:path w="4629150" h="1624965">
                  <a:moveTo>
                    <a:pt x="3021330" y="1567814"/>
                  </a:moveTo>
                  <a:lnTo>
                    <a:pt x="3021330" y="1624964"/>
                  </a:lnTo>
                  <a:lnTo>
                    <a:pt x="3032438" y="1622720"/>
                  </a:lnTo>
                  <a:lnTo>
                    <a:pt x="3041522" y="1616597"/>
                  </a:lnTo>
                  <a:lnTo>
                    <a:pt x="3047654" y="1607514"/>
                  </a:lnTo>
                  <a:lnTo>
                    <a:pt x="3049905" y="1596389"/>
                  </a:lnTo>
                  <a:lnTo>
                    <a:pt x="3047654" y="1585265"/>
                  </a:lnTo>
                  <a:lnTo>
                    <a:pt x="3041522" y="1576182"/>
                  </a:lnTo>
                  <a:lnTo>
                    <a:pt x="3032438" y="1570059"/>
                  </a:lnTo>
                  <a:lnTo>
                    <a:pt x="3021330" y="1567814"/>
                  </a:lnTo>
                  <a:close/>
                </a:path>
                <a:path w="4629150" h="1624965">
                  <a:moveTo>
                    <a:pt x="3021330" y="1567814"/>
                  </a:moveTo>
                  <a:lnTo>
                    <a:pt x="3021203" y="1602104"/>
                  </a:lnTo>
                  <a:lnTo>
                    <a:pt x="3021330" y="1567814"/>
                  </a:lnTo>
                  <a:close/>
                </a:path>
                <a:path w="4629150" h="1624965">
                  <a:moveTo>
                    <a:pt x="2906903" y="1567814"/>
                  </a:moveTo>
                  <a:lnTo>
                    <a:pt x="2895794" y="1570059"/>
                  </a:lnTo>
                  <a:lnTo>
                    <a:pt x="2886710" y="1576182"/>
                  </a:lnTo>
                  <a:lnTo>
                    <a:pt x="2880578" y="1585265"/>
                  </a:lnTo>
                  <a:lnTo>
                    <a:pt x="2878328" y="1596389"/>
                  </a:lnTo>
                  <a:lnTo>
                    <a:pt x="2880578" y="1607514"/>
                  </a:lnTo>
                  <a:lnTo>
                    <a:pt x="2886710" y="1616597"/>
                  </a:lnTo>
                  <a:lnTo>
                    <a:pt x="2895794" y="1622720"/>
                  </a:lnTo>
                  <a:lnTo>
                    <a:pt x="2906903" y="1624964"/>
                  </a:lnTo>
                  <a:lnTo>
                    <a:pt x="2906903" y="1567814"/>
                  </a:lnTo>
                  <a:close/>
                </a:path>
                <a:path w="4629150" h="1624965">
                  <a:moveTo>
                    <a:pt x="2906903" y="1567814"/>
                  </a:moveTo>
                  <a:lnTo>
                    <a:pt x="2906903" y="1624964"/>
                  </a:lnTo>
                  <a:lnTo>
                    <a:pt x="2918065" y="1622720"/>
                  </a:lnTo>
                  <a:lnTo>
                    <a:pt x="2927143" y="1616597"/>
                  </a:lnTo>
                  <a:lnTo>
                    <a:pt x="2933245" y="1607514"/>
                  </a:lnTo>
                  <a:lnTo>
                    <a:pt x="2935478" y="1596389"/>
                  </a:lnTo>
                  <a:lnTo>
                    <a:pt x="2933245" y="1585265"/>
                  </a:lnTo>
                  <a:lnTo>
                    <a:pt x="2927143" y="1576182"/>
                  </a:lnTo>
                  <a:lnTo>
                    <a:pt x="2918065" y="1570059"/>
                  </a:lnTo>
                  <a:lnTo>
                    <a:pt x="2906903" y="1567814"/>
                  </a:lnTo>
                  <a:close/>
                </a:path>
                <a:path w="4629150" h="1624965">
                  <a:moveTo>
                    <a:pt x="2792475" y="1567814"/>
                  </a:moveTo>
                  <a:lnTo>
                    <a:pt x="2781367" y="1570059"/>
                  </a:lnTo>
                  <a:lnTo>
                    <a:pt x="2772283" y="1576182"/>
                  </a:lnTo>
                  <a:lnTo>
                    <a:pt x="2766151" y="1585265"/>
                  </a:lnTo>
                  <a:lnTo>
                    <a:pt x="2763900" y="1596389"/>
                  </a:lnTo>
                  <a:lnTo>
                    <a:pt x="2766151" y="1607514"/>
                  </a:lnTo>
                  <a:lnTo>
                    <a:pt x="2772283" y="1616597"/>
                  </a:lnTo>
                  <a:lnTo>
                    <a:pt x="2781367" y="1622720"/>
                  </a:lnTo>
                  <a:lnTo>
                    <a:pt x="2792475" y="1624964"/>
                  </a:lnTo>
                  <a:lnTo>
                    <a:pt x="2792475" y="1567814"/>
                  </a:lnTo>
                  <a:close/>
                </a:path>
                <a:path w="4629150" h="1624965">
                  <a:moveTo>
                    <a:pt x="2792603" y="1613534"/>
                  </a:moveTo>
                  <a:lnTo>
                    <a:pt x="2792475" y="1613534"/>
                  </a:lnTo>
                  <a:lnTo>
                    <a:pt x="2792475" y="1624964"/>
                  </a:lnTo>
                  <a:lnTo>
                    <a:pt x="2792603" y="1624964"/>
                  </a:lnTo>
                  <a:lnTo>
                    <a:pt x="2792603" y="1613534"/>
                  </a:lnTo>
                  <a:close/>
                </a:path>
                <a:path w="4629150" h="1624965">
                  <a:moveTo>
                    <a:pt x="2792603" y="1567814"/>
                  </a:moveTo>
                  <a:lnTo>
                    <a:pt x="2792603" y="1624964"/>
                  </a:lnTo>
                  <a:lnTo>
                    <a:pt x="2803711" y="1622720"/>
                  </a:lnTo>
                  <a:lnTo>
                    <a:pt x="2812796" y="1616597"/>
                  </a:lnTo>
                  <a:lnTo>
                    <a:pt x="2818927" y="1607514"/>
                  </a:lnTo>
                  <a:lnTo>
                    <a:pt x="2821178" y="1596389"/>
                  </a:lnTo>
                  <a:lnTo>
                    <a:pt x="2818927" y="1585265"/>
                  </a:lnTo>
                  <a:lnTo>
                    <a:pt x="2812796" y="1576182"/>
                  </a:lnTo>
                  <a:lnTo>
                    <a:pt x="2803711" y="1570059"/>
                  </a:lnTo>
                  <a:lnTo>
                    <a:pt x="2792603" y="1567814"/>
                  </a:lnTo>
                  <a:close/>
                </a:path>
                <a:path w="4629150" h="1624965">
                  <a:moveTo>
                    <a:pt x="2792603" y="1567814"/>
                  </a:moveTo>
                  <a:lnTo>
                    <a:pt x="2792475" y="1567814"/>
                  </a:lnTo>
                  <a:lnTo>
                    <a:pt x="2792475" y="1602104"/>
                  </a:lnTo>
                  <a:lnTo>
                    <a:pt x="2792603" y="1602104"/>
                  </a:lnTo>
                  <a:lnTo>
                    <a:pt x="2792603" y="1567814"/>
                  </a:lnTo>
                  <a:close/>
                </a:path>
                <a:path w="4629150" h="1624965">
                  <a:moveTo>
                    <a:pt x="2678175" y="1567814"/>
                  </a:moveTo>
                  <a:lnTo>
                    <a:pt x="2667067" y="1570059"/>
                  </a:lnTo>
                  <a:lnTo>
                    <a:pt x="2657983" y="1576182"/>
                  </a:lnTo>
                  <a:lnTo>
                    <a:pt x="2651851" y="1585265"/>
                  </a:lnTo>
                  <a:lnTo>
                    <a:pt x="2649600" y="1596389"/>
                  </a:lnTo>
                  <a:lnTo>
                    <a:pt x="2651851" y="1607514"/>
                  </a:lnTo>
                  <a:lnTo>
                    <a:pt x="2657983" y="1616597"/>
                  </a:lnTo>
                  <a:lnTo>
                    <a:pt x="2667067" y="1622720"/>
                  </a:lnTo>
                  <a:lnTo>
                    <a:pt x="2678175" y="1624964"/>
                  </a:lnTo>
                  <a:lnTo>
                    <a:pt x="2678175" y="1567814"/>
                  </a:lnTo>
                  <a:close/>
                </a:path>
                <a:path w="4629150" h="1624965">
                  <a:moveTo>
                    <a:pt x="2678175" y="1567814"/>
                  </a:moveTo>
                  <a:lnTo>
                    <a:pt x="2678175" y="1624964"/>
                  </a:lnTo>
                  <a:lnTo>
                    <a:pt x="2689338" y="1622720"/>
                  </a:lnTo>
                  <a:lnTo>
                    <a:pt x="2698416" y="1616597"/>
                  </a:lnTo>
                  <a:lnTo>
                    <a:pt x="2704518" y="1607514"/>
                  </a:lnTo>
                  <a:lnTo>
                    <a:pt x="2706750" y="1596389"/>
                  </a:lnTo>
                  <a:lnTo>
                    <a:pt x="2704518" y="1585265"/>
                  </a:lnTo>
                  <a:lnTo>
                    <a:pt x="2698416" y="1576182"/>
                  </a:lnTo>
                  <a:lnTo>
                    <a:pt x="2689338" y="1570059"/>
                  </a:lnTo>
                  <a:lnTo>
                    <a:pt x="2678175" y="1567814"/>
                  </a:lnTo>
                  <a:close/>
                </a:path>
                <a:path w="4629150" h="1624965">
                  <a:moveTo>
                    <a:pt x="2563875" y="1567814"/>
                  </a:moveTo>
                  <a:lnTo>
                    <a:pt x="2552713" y="1570059"/>
                  </a:lnTo>
                  <a:lnTo>
                    <a:pt x="2543635" y="1576182"/>
                  </a:lnTo>
                  <a:lnTo>
                    <a:pt x="2537533" y="1585265"/>
                  </a:lnTo>
                  <a:lnTo>
                    <a:pt x="2535300" y="1596389"/>
                  </a:lnTo>
                  <a:lnTo>
                    <a:pt x="2537533" y="1607514"/>
                  </a:lnTo>
                  <a:lnTo>
                    <a:pt x="2543635" y="1616597"/>
                  </a:lnTo>
                  <a:lnTo>
                    <a:pt x="2552713" y="1622720"/>
                  </a:lnTo>
                  <a:lnTo>
                    <a:pt x="2563875" y="1624964"/>
                  </a:lnTo>
                  <a:lnTo>
                    <a:pt x="2563875" y="1567814"/>
                  </a:lnTo>
                  <a:close/>
                </a:path>
                <a:path w="4629150" h="1624965">
                  <a:moveTo>
                    <a:pt x="2563875" y="1567814"/>
                  </a:moveTo>
                  <a:lnTo>
                    <a:pt x="2563875" y="1624964"/>
                  </a:lnTo>
                  <a:lnTo>
                    <a:pt x="2574984" y="1622720"/>
                  </a:lnTo>
                  <a:lnTo>
                    <a:pt x="2584068" y="1616597"/>
                  </a:lnTo>
                  <a:lnTo>
                    <a:pt x="2590200" y="1607514"/>
                  </a:lnTo>
                  <a:lnTo>
                    <a:pt x="2592450" y="1596389"/>
                  </a:lnTo>
                  <a:lnTo>
                    <a:pt x="2590200" y="1585265"/>
                  </a:lnTo>
                  <a:lnTo>
                    <a:pt x="2584068" y="1576182"/>
                  </a:lnTo>
                  <a:lnTo>
                    <a:pt x="2574984" y="1570059"/>
                  </a:lnTo>
                  <a:lnTo>
                    <a:pt x="2563875" y="1567814"/>
                  </a:lnTo>
                  <a:close/>
                </a:path>
                <a:path w="4629150" h="1624965">
                  <a:moveTo>
                    <a:pt x="2449449" y="1567814"/>
                  </a:moveTo>
                  <a:lnTo>
                    <a:pt x="2438340" y="1570059"/>
                  </a:lnTo>
                  <a:lnTo>
                    <a:pt x="2429256" y="1576182"/>
                  </a:lnTo>
                  <a:lnTo>
                    <a:pt x="2423124" y="1585265"/>
                  </a:lnTo>
                  <a:lnTo>
                    <a:pt x="2420874" y="1596389"/>
                  </a:lnTo>
                  <a:lnTo>
                    <a:pt x="2423124" y="1607514"/>
                  </a:lnTo>
                  <a:lnTo>
                    <a:pt x="2429256" y="1616597"/>
                  </a:lnTo>
                  <a:lnTo>
                    <a:pt x="2438340" y="1622720"/>
                  </a:lnTo>
                  <a:lnTo>
                    <a:pt x="2449449" y="1624964"/>
                  </a:lnTo>
                  <a:lnTo>
                    <a:pt x="2449449" y="1567814"/>
                  </a:lnTo>
                  <a:close/>
                </a:path>
                <a:path w="4629150" h="1624965">
                  <a:moveTo>
                    <a:pt x="2449576" y="1613534"/>
                  </a:moveTo>
                  <a:lnTo>
                    <a:pt x="2449449" y="1624964"/>
                  </a:lnTo>
                  <a:lnTo>
                    <a:pt x="2449576" y="1613534"/>
                  </a:lnTo>
                  <a:close/>
                </a:path>
                <a:path w="4629150" h="1624965">
                  <a:moveTo>
                    <a:pt x="2449576" y="1567814"/>
                  </a:moveTo>
                  <a:lnTo>
                    <a:pt x="2449576" y="1624964"/>
                  </a:lnTo>
                  <a:lnTo>
                    <a:pt x="2460684" y="1622720"/>
                  </a:lnTo>
                  <a:lnTo>
                    <a:pt x="2469769" y="1616597"/>
                  </a:lnTo>
                  <a:lnTo>
                    <a:pt x="2475900" y="1607514"/>
                  </a:lnTo>
                  <a:lnTo>
                    <a:pt x="2478151" y="1596389"/>
                  </a:lnTo>
                  <a:lnTo>
                    <a:pt x="2475900" y="1585265"/>
                  </a:lnTo>
                  <a:lnTo>
                    <a:pt x="2469769" y="1576182"/>
                  </a:lnTo>
                  <a:lnTo>
                    <a:pt x="2460684" y="1570059"/>
                  </a:lnTo>
                  <a:lnTo>
                    <a:pt x="2449576" y="1567814"/>
                  </a:lnTo>
                  <a:close/>
                </a:path>
                <a:path w="4629150" h="1624965">
                  <a:moveTo>
                    <a:pt x="2449576" y="1567814"/>
                  </a:moveTo>
                  <a:lnTo>
                    <a:pt x="2449449" y="1602104"/>
                  </a:lnTo>
                  <a:lnTo>
                    <a:pt x="2449576" y="1567814"/>
                  </a:lnTo>
                  <a:close/>
                </a:path>
                <a:path w="4629150" h="1624965">
                  <a:moveTo>
                    <a:pt x="2335149" y="1567814"/>
                  </a:moveTo>
                  <a:lnTo>
                    <a:pt x="2323986" y="1570059"/>
                  </a:lnTo>
                  <a:lnTo>
                    <a:pt x="2314908" y="1576182"/>
                  </a:lnTo>
                  <a:lnTo>
                    <a:pt x="2308806" y="1585265"/>
                  </a:lnTo>
                  <a:lnTo>
                    <a:pt x="2306574" y="1596389"/>
                  </a:lnTo>
                  <a:lnTo>
                    <a:pt x="2308806" y="1607514"/>
                  </a:lnTo>
                  <a:lnTo>
                    <a:pt x="2314908" y="1616597"/>
                  </a:lnTo>
                  <a:lnTo>
                    <a:pt x="2323986" y="1622720"/>
                  </a:lnTo>
                  <a:lnTo>
                    <a:pt x="2335149" y="1624964"/>
                  </a:lnTo>
                  <a:lnTo>
                    <a:pt x="2335149" y="1567814"/>
                  </a:lnTo>
                  <a:close/>
                </a:path>
                <a:path w="4629150" h="1624965">
                  <a:moveTo>
                    <a:pt x="2335149" y="1567814"/>
                  </a:moveTo>
                  <a:lnTo>
                    <a:pt x="2335149" y="1624964"/>
                  </a:lnTo>
                  <a:lnTo>
                    <a:pt x="2346257" y="1622720"/>
                  </a:lnTo>
                  <a:lnTo>
                    <a:pt x="2355342" y="1616597"/>
                  </a:lnTo>
                  <a:lnTo>
                    <a:pt x="2361473" y="1607514"/>
                  </a:lnTo>
                  <a:lnTo>
                    <a:pt x="2363724" y="1596389"/>
                  </a:lnTo>
                  <a:lnTo>
                    <a:pt x="2361473" y="1585265"/>
                  </a:lnTo>
                  <a:lnTo>
                    <a:pt x="2355342" y="1576182"/>
                  </a:lnTo>
                  <a:lnTo>
                    <a:pt x="2346257" y="1570059"/>
                  </a:lnTo>
                  <a:lnTo>
                    <a:pt x="2335149" y="1567814"/>
                  </a:lnTo>
                  <a:close/>
                </a:path>
                <a:path w="4629150" h="1624965">
                  <a:moveTo>
                    <a:pt x="2220722" y="1567814"/>
                  </a:moveTo>
                  <a:lnTo>
                    <a:pt x="2209613" y="1570059"/>
                  </a:lnTo>
                  <a:lnTo>
                    <a:pt x="2200529" y="1576182"/>
                  </a:lnTo>
                  <a:lnTo>
                    <a:pt x="2194397" y="1585265"/>
                  </a:lnTo>
                  <a:lnTo>
                    <a:pt x="2192147" y="1596389"/>
                  </a:lnTo>
                  <a:lnTo>
                    <a:pt x="2194397" y="1607514"/>
                  </a:lnTo>
                  <a:lnTo>
                    <a:pt x="2200529" y="1616597"/>
                  </a:lnTo>
                  <a:lnTo>
                    <a:pt x="2209613" y="1622720"/>
                  </a:lnTo>
                  <a:lnTo>
                    <a:pt x="2220722" y="1624964"/>
                  </a:lnTo>
                  <a:lnTo>
                    <a:pt x="2220722" y="1567814"/>
                  </a:lnTo>
                  <a:close/>
                </a:path>
                <a:path w="4629150" h="1624965">
                  <a:moveTo>
                    <a:pt x="2220849" y="1613534"/>
                  </a:moveTo>
                  <a:lnTo>
                    <a:pt x="2220722" y="1613534"/>
                  </a:lnTo>
                  <a:lnTo>
                    <a:pt x="2220722" y="1624964"/>
                  </a:lnTo>
                  <a:lnTo>
                    <a:pt x="2220849" y="1624964"/>
                  </a:lnTo>
                  <a:lnTo>
                    <a:pt x="2220849" y="1613534"/>
                  </a:lnTo>
                  <a:close/>
                </a:path>
                <a:path w="4629150" h="1624965">
                  <a:moveTo>
                    <a:pt x="2220849" y="1567814"/>
                  </a:moveTo>
                  <a:lnTo>
                    <a:pt x="2220849" y="1624964"/>
                  </a:lnTo>
                  <a:lnTo>
                    <a:pt x="2231957" y="1622720"/>
                  </a:lnTo>
                  <a:lnTo>
                    <a:pt x="2241042" y="1616597"/>
                  </a:lnTo>
                  <a:lnTo>
                    <a:pt x="2247173" y="1607514"/>
                  </a:lnTo>
                  <a:lnTo>
                    <a:pt x="2249424" y="1596389"/>
                  </a:lnTo>
                  <a:lnTo>
                    <a:pt x="2247173" y="1585265"/>
                  </a:lnTo>
                  <a:lnTo>
                    <a:pt x="2241042" y="1576182"/>
                  </a:lnTo>
                  <a:lnTo>
                    <a:pt x="2231957" y="1570059"/>
                  </a:lnTo>
                  <a:lnTo>
                    <a:pt x="2220849" y="1567814"/>
                  </a:lnTo>
                  <a:close/>
                </a:path>
                <a:path w="4629150" h="1624965">
                  <a:moveTo>
                    <a:pt x="2220849" y="1567814"/>
                  </a:moveTo>
                  <a:lnTo>
                    <a:pt x="2220722" y="1567814"/>
                  </a:lnTo>
                  <a:lnTo>
                    <a:pt x="2220722" y="1602104"/>
                  </a:lnTo>
                  <a:lnTo>
                    <a:pt x="2220849" y="1602104"/>
                  </a:lnTo>
                  <a:lnTo>
                    <a:pt x="2220849" y="1567814"/>
                  </a:lnTo>
                  <a:close/>
                </a:path>
                <a:path w="4629150" h="1624965">
                  <a:moveTo>
                    <a:pt x="2106422" y="1567814"/>
                  </a:moveTo>
                  <a:lnTo>
                    <a:pt x="2095259" y="1570059"/>
                  </a:lnTo>
                  <a:lnTo>
                    <a:pt x="2086181" y="1576182"/>
                  </a:lnTo>
                  <a:lnTo>
                    <a:pt x="2080079" y="1585265"/>
                  </a:lnTo>
                  <a:lnTo>
                    <a:pt x="2077846" y="1596389"/>
                  </a:lnTo>
                  <a:lnTo>
                    <a:pt x="2080079" y="1607514"/>
                  </a:lnTo>
                  <a:lnTo>
                    <a:pt x="2086181" y="1616597"/>
                  </a:lnTo>
                  <a:lnTo>
                    <a:pt x="2095259" y="1622720"/>
                  </a:lnTo>
                  <a:lnTo>
                    <a:pt x="2106422" y="1624964"/>
                  </a:lnTo>
                  <a:lnTo>
                    <a:pt x="2106422" y="1567814"/>
                  </a:lnTo>
                  <a:close/>
                </a:path>
                <a:path w="4629150" h="1624965">
                  <a:moveTo>
                    <a:pt x="2106422" y="1567814"/>
                  </a:moveTo>
                  <a:lnTo>
                    <a:pt x="2106422" y="1624964"/>
                  </a:lnTo>
                  <a:lnTo>
                    <a:pt x="2117530" y="1622720"/>
                  </a:lnTo>
                  <a:lnTo>
                    <a:pt x="2126615" y="1616597"/>
                  </a:lnTo>
                  <a:lnTo>
                    <a:pt x="2132746" y="1607514"/>
                  </a:lnTo>
                  <a:lnTo>
                    <a:pt x="2134997" y="1596389"/>
                  </a:lnTo>
                  <a:lnTo>
                    <a:pt x="2132746" y="1585265"/>
                  </a:lnTo>
                  <a:lnTo>
                    <a:pt x="2126615" y="1576182"/>
                  </a:lnTo>
                  <a:lnTo>
                    <a:pt x="2117530" y="1570059"/>
                  </a:lnTo>
                  <a:lnTo>
                    <a:pt x="2106422" y="1567814"/>
                  </a:lnTo>
                  <a:close/>
                </a:path>
                <a:path w="4629150" h="1624965">
                  <a:moveTo>
                    <a:pt x="1991995" y="1567814"/>
                  </a:moveTo>
                  <a:lnTo>
                    <a:pt x="1980886" y="1570059"/>
                  </a:lnTo>
                  <a:lnTo>
                    <a:pt x="1971802" y="1576182"/>
                  </a:lnTo>
                  <a:lnTo>
                    <a:pt x="1965670" y="1585265"/>
                  </a:lnTo>
                  <a:lnTo>
                    <a:pt x="1963420" y="1596389"/>
                  </a:lnTo>
                  <a:lnTo>
                    <a:pt x="1965670" y="1607514"/>
                  </a:lnTo>
                  <a:lnTo>
                    <a:pt x="1971802" y="1616597"/>
                  </a:lnTo>
                  <a:lnTo>
                    <a:pt x="1980886" y="1622720"/>
                  </a:lnTo>
                  <a:lnTo>
                    <a:pt x="1991995" y="1624964"/>
                  </a:lnTo>
                  <a:lnTo>
                    <a:pt x="1991995" y="1567814"/>
                  </a:lnTo>
                  <a:close/>
                </a:path>
                <a:path w="4629150" h="1624965">
                  <a:moveTo>
                    <a:pt x="1992121" y="1613534"/>
                  </a:moveTo>
                  <a:lnTo>
                    <a:pt x="1991995" y="1624964"/>
                  </a:lnTo>
                  <a:lnTo>
                    <a:pt x="1992121" y="1613534"/>
                  </a:lnTo>
                  <a:close/>
                </a:path>
                <a:path w="4629150" h="1624965">
                  <a:moveTo>
                    <a:pt x="1992121" y="1567814"/>
                  </a:moveTo>
                  <a:lnTo>
                    <a:pt x="1992121" y="1624964"/>
                  </a:lnTo>
                  <a:lnTo>
                    <a:pt x="2003230" y="1622720"/>
                  </a:lnTo>
                  <a:lnTo>
                    <a:pt x="2012314" y="1616597"/>
                  </a:lnTo>
                  <a:lnTo>
                    <a:pt x="2018446" y="1607514"/>
                  </a:lnTo>
                  <a:lnTo>
                    <a:pt x="2020696" y="1596389"/>
                  </a:lnTo>
                  <a:lnTo>
                    <a:pt x="2018446" y="1585265"/>
                  </a:lnTo>
                  <a:lnTo>
                    <a:pt x="2012314" y="1576182"/>
                  </a:lnTo>
                  <a:lnTo>
                    <a:pt x="2003230" y="1570059"/>
                  </a:lnTo>
                  <a:lnTo>
                    <a:pt x="1992121" y="1567814"/>
                  </a:lnTo>
                  <a:close/>
                </a:path>
                <a:path w="4629150" h="1624965">
                  <a:moveTo>
                    <a:pt x="1992121" y="1567814"/>
                  </a:moveTo>
                  <a:lnTo>
                    <a:pt x="1991995" y="1602104"/>
                  </a:lnTo>
                  <a:lnTo>
                    <a:pt x="1992121" y="1567814"/>
                  </a:lnTo>
                  <a:close/>
                </a:path>
                <a:path w="4629150" h="1624965">
                  <a:moveTo>
                    <a:pt x="1877695" y="1567814"/>
                  </a:moveTo>
                  <a:lnTo>
                    <a:pt x="1866586" y="1570059"/>
                  </a:lnTo>
                  <a:lnTo>
                    <a:pt x="1857502" y="1576182"/>
                  </a:lnTo>
                  <a:lnTo>
                    <a:pt x="1851370" y="1585265"/>
                  </a:lnTo>
                  <a:lnTo>
                    <a:pt x="1849120" y="1596389"/>
                  </a:lnTo>
                  <a:lnTo>
                    <a:pt x="1851370" y="1607514"/>
                  </a:lnTo>
                  <a:lnTo>
                    <a:pt x="1857502" y="1616597"/>
                  </a:lnTo>
                  <a:lnTo>
                    <a:pt x="1866586" y="1622720"/>
                  </a:lnTo>
                  <a:lnTo>
                    <a:pt x="1877695" y="1624964"/>
                  </a:lnTo>
                  <a:lnTo>
                    <a:pt x="1877695" y="1567814"/>
                  </a:lnTo>
                  <a:close/>
                </a:path>
                <a:path w="4629150" h="1624965">
                  <a:moveTo>
                    <a:pt x="1877695" y="1567814"/>
                  </a:moveTo>
                  <a:lnTo>
                    <a:pt x="1877695" y="1624964"/>
                  </a:lnTo>
                  <a:lnTo>
                    <a:pt x="1888857" y="1622720"/>
                  </a:lnTo>
                  <a:lnTo>
                    <a:pt x="1897935" y="1616597"/>
                  </a:lnTo>
                  <a:lnTo>
                    <a:pt x="1904037" y="1607514"/>
                  </a:lnTo>
                  <a:lnTo>
                    <a:pt x="1906270" y="1596389"/>
                  </a:lnTo>
                  <a:lnTo>
                    <a:pt x="1904037" y="1585265"/>
                  </a:lnTo>
                  <a:lnTo>
                    <a:pt x="1897935" y="1576182"/>
                  </a:lnTo>
                  <a:lnTo>
                    <a:pt x="1888857" y="1570059"/>
                  </a:lnTo>
                  <a:lnTo>
                    <a:pt x="1877695" y="1567814"/>
                  </a:lnTo>
                  <a:close/>
                </a:path>
                <a:path w="4629150" h="1624965">
                  <a:moveTo>
                    <a:pt x="1763268" y="1567814"/>
                  </a:moveTo>
                  <a:lnTo>
                    <a:pt x="1752159" y="1570059"/>
                  </a:lnTo>
                  <a:lnTo>
                    <a:pt x="1743075" y="1576182"/>
                  </a:lnTo>
                  <a:lnTo>
                    <a:pt x="1736943" y="1585265"/>
                  </a:lnTo>
                  <a:lnTo>
                    <a:pt x="1734693" y="1596389"/>
                  </a:lnTo>
                  <a:lnTo>
                    <a:pt x="1736943" y="1607514"/>
                  </a:lnTo>
                  <a:lnTo>
                    <a:pt x="1743075" y="1616597"/>
                  </a:lnTo>
                  <a:lnTo>
                    <a:pt x="1752159" y="1622720"/>
                  </a:lnTo>
                  <a:lnTo>
                    <a:pt x="1763268" y="1624964"/>
                  </a:lnTo>
                  <a:lnTo>
                    <a:pt x="1763268" y="1567814"/>
                  </a:lnTo>
                  <a:close/>
                </a:path>
                <a:path w="4629150" h="1624965">
                  <a:moveTo>
                    <a:pt x="1763395" y="1613534"/>
                  </a:moveTo>
                  <a:lnTo>
                    <a:pt x="1763268" y="1624964"/>
                  </a:lnTo>
                  <a:lnTo>
                    <a:pt x="1763395" y="1613534"/>
                  </a:lnTo>
                  <a:close/>
                </a:path>
                <a:path w="4629150" h="1624965">
                  <a:moveTo>
                    <a:pt x="1763395" y="1567814"/>
                  </a:moveTo>
                  <a:lnTo>
                    <a:pt x="1763395" y="1624964"/>
                  </a:lnTo>
                  <a:lnTo>
                    <a:pt x="1774503" y="1622720"/>
                  </a:lnTo>
                  <a:lnTo>
                    <a:pt x="1783588" y="1616597"/>
                  </a:lnTo>
                  <a:lnTo>
                    <a:pt x="1789719" y="1607514"/>
                  </a:lnTo>
                  <a:lnTo>
                    <a:pt x="1791970" y="1596389"/>
                  </a:lnTo>
                  <a:lnTo>
                    <a:pt x="1789719" y="1585265"/>
                  </a:lnTo>
                  <a:lnTo>
                    <a:pt x="1783588" y="1576182"/>
                  </a:lnTo>
                  <a:lnTo>
                    <a:pt x="1774503" y="1570059"/>
                  </a:lnTo>
                  <a:lnTo>
                    <a:pt x="1763395" y="1567814"/>
                  </a:lnTo>
                  <a:close/>
                </a:path>
                <a:path w="4629150" h="1624965">
                  <a:moveTo>
                    <a:pt x="1763395" y="1567814"/>
                  </a:moveTo>
                  <a:lnTo>
                    <a:pt x="1763268" y="1602104"/>
                  </a:lnTo>
                  <a:lnTo>
                    <a:pt x="1763395" y="1567814"/>
                  </a:lnTo>
                  <a:close/>
                </a:path>
                <a:path w="4629150" h="1624965">
                  <a:moveTo>
                    <a:pt x="1648968" y="1567814"/>
                  </a:moveTo>
                  <a:lnTo>
                    <a:pt x="1637859" y="1570059"/>
                  </a:lnTo>
                  <a:lnTo>
                    <a:pt x="1628775" y="1576182"/>
                  </a:lnTo>
                  <a:lnTo>
                    <a:pt x="1622643" y="1585265"/>
                  </a:lnTo>
                  <a:lnTo>
                    <a:pt x="1620393" y="1596389"/>
                  </a:lnTo>
                  <a:lnTo>
                    <a:pt x="1622643" y="1607514"/>
                  </a:lnTo>
                  <a:lnTo>
                    <a:pt x="1628775" y="1616597"/>
                  </a:lnTo>
                  <a:lnTo>
                    <a:pt x="1637859" y="1622720"/>
                  </a:lnTo>
                  <a:lnTo>
                    <a:pt x="1648968" y="1624964"/>
                  </a:lnTo>
                  <a:lnTo>
                    <a:pt x="1648968" y="1567814"/>
                  </a:lnTo>
                  <a:close/>
                </a:path>
                <a:path w="4629150" h="1624965">
                  <a:moveTo>
                    <a:pt x="1648968" y="1567814"/>
                  </a:moveTo>
                  <a:lnTo>
                    <a:pt x="1648968" y="1624964"/>
                  </a:lnTo>
                  <a:lnTo>
                    <a:pt x="1660130" y="1622720"/>
                  </a:lnTo>
                  <a:lnTo>
                    <a:pt x="1669208" y="1616597"/>
                  </a:lnTo>
                  <a:lnTo>
                    <a:pt x="1675310" y="1607514"/>
                  </a:lnTo>
                  <a:lnTo>
                    <a:pt x="1677543" y="1596389"/>
                  </a:lnTo>
                  <a:lnTo>
                    <a:pt x="1675310" y="1585265"/>
                  </a:lnTo>
                  <a:lnTo>
                    <a:pt x="1669208" y="1576182"/>
                  </a:lnTo>
                  <a:lnTo>
                    <a:pt x="1660130" y="1570059"/>
                  </a:lnTo>
                  <a:lnTo>
                    <a:pt x="1648968" y="1567814"/>
                  </a:lnTo>
                  <a:close/>
                </a:path>
                <a:path w="4629150" h="1624965">
                  <a:moveTo>
                    <a:pt x="1534540" y="1567814"/>
                  </a:moveTo>
                  <a:lnTo>
                    <a:pt x="1523432" y="1570059"/>
                  </a:lnTo>
                  <a:lnTo>
                    <a:pt x="1514347" y="1576182"/>
                  </a:lnTo>
                  <a:lnTo>
                    <a:pt x="1508216" y="1585265"/>
                  </a:lnTo>
                  <a:lnTo>
                    <a:pt x="1505965" y="1596389"/>
                  </a:lnTo>
                  <a:lnTo>
                    <a:pt x="1508216" y="1607514"/>
                  </a:lnTo>
                  <a:lnTo>
                    <a:pt x="1514347" y="1616597"/>
                  </a:lnTo>
                  <a:lnTo>
                    <a:pt x="1523432" y="1622720"/>
                  </a:lnTo>
                  <a:lnTo>
                    <a:pt x="1534540" y="1624964"/>
                  </a:lnTo>
                  <a:lnTo>
                    <a:pt x="1534540" y="1567814"/>
                  </a:lnTo>
                  <a:close/>
                </a:path>
                <a:path w="4629150" h="1624965">
                  <a:moveTo>
                    <a:pt x="1534668" y="1613534"/>
                  </a:moveTo>
                  <a:lnTo>
                    <a:pt x="1534540" y="1613534"/>
                  </a:lnTo>
                  <a:lnTo>
                    <a:pt x="1534540" y="1624964"/>
                  </a:lnTo>
                  <a:lnTo>
                    <a:pt x="1534668" y="1624964"/>
                  </a:lnTo>
                  <a:lnTo>
                    <a:pt x="1534668" y="1613534"/>
                  </a:lnTo>
                  <a:close/>
                </a:path>
                <a:path w="4629150" h="1624965">
                  <a:moveTo>
                    <a:pt x="1534668" y="1567814"/>
                  </a:moveTo>
                  <a:lnTo>
                    <a:pt x="1534668" y="1624964"/>
                  </a:lnTo>
                  <a:lnTo>
                    <a:pt x="1545776" y="1622720"/>
                  </a:lnTo>
                  <a:lnTo>
                    <a:pt x="1554861" y="1616597"/>
                  </a:lnTo>
                  <a:lnTo>
                    <a:pt x="1560992" y="1607514"/>
                  </a:lnTo>
                  <a:lnTo>
                    <a:pt x="1563243" y="1596389"/>
                  </a:lnTo>
                  <a:lnTo>
                    <a:pt x="1560992" y="1585265"/>
                  </a:lnTo>
                  <a:lnTo>
                    <a:pt x="1554861" y="1576182"/>
                  </a:lnTo>
                  <a:lnTo>
                    <a:pt x="1545776" y="1570059"/>
                  </a:lnTo>
                  <a:lnTo>
                    <a:pt x="1534668" y="1567814"/>
                  </a:lnTo>
                  <a:close/>
                </a:path>
                <a:path w="4629150" h="1624965">
                  <a:moveTo>
                    <a:pt x="1534668" y="1567814"/>
                  </a:moveTo>
                  <a:lnTo>
                    <a:pt x="1534540" y="1567814"/>
                  </a:lnTo>
                  <a:lnTo>
                    <a:pt x="1534540" y="1602104"/>
                  </a:lnTo>
                  <a:lnTo>
                    <a:pt x="1534668" y="1602104"/>
                  </a:lnTo>
                  <a:lnTo>
                    <a:pt x="1534668" y="1567814"/>
                  </a:lnTo>
                  <a:close/>
                </a:path>
                <a:path w="4629150" h="1624965">
                  <a:moveTo>
                    <a:pt x="1420240" y="1567814"/>
                  </a:moveTo>
                  <a:lnTo>
                    <a:pt x="1409132" y="1570059"/>
                  </a:lnTo>
                  <a:lnTo>
                    <a:pt x="1400047" y="1576182"/>
                  </a:lnTo>
                  <a:lnTo>
                    <a:pt x="1393916" y="1585265"/>
                  </a:lnTo>
                  <a:lnTo>
                    <a:pt x="1391665" y="1596389"/>
                  </a:lnTo>
                  <a:lnTo>
                    <a:pt x="1393916" y="1607514"/>
                  </a:lnTo>
                  <a:lnTo>
                    <a:pt x="1400047" y="1616597"/>
                  </a:lnTo>
                  <a:lnTo>
                    <a:pt x="1409132" y="1622720"/>
                  </a:lnTo>
                  <a:lnTo>
                    <a:pt x="1420240" y="1624964"/>
                  </a:lnTo>
                  <a:lnTo>
                    <a:pt x="1420240" y="1567814"/>
                  </a:lnTo>
                  <a:close/>
                </a:path>
                <a:path w="4629150" h="1624965">
                  <a:moveTo>
                    <a:pt x="1420240" y="1567814"/>
                  </a:moveTo>
                  <a:lnTo>
                    <a:pt x="1420240" y="1624964"/>
                  </a:lnTo>
                  <a:lnTo>
                    <a:pt x="1431403" y="1622720"/>
                  </a:lnTo>
                  <a:lnTo>
                    <a:pt x="1440481" y="1616597"/>
                  </a:lnTo>
                  <a:lnTo>
                    <a:pt x="1446583" y="1607514"/>
                  </a:lnTo>
                  <a:lnTo>
                    <a:pt x="1448815" y="1596389"/>
                  </a:lnTo>
                  <a:lnTo>
                    <a:pt x="1446583" y="1585265"/>
                  </a:lnTo>
                  <a:lnTo>
                    <a:pt x="1440481" y="1576182"/>
                  </a:lnTo>
                  <a:lnTo>
                    <a:pt x="1431403" y="1570059"/>
                  </a:lnTo>
                  <a:lnTo>
                    <a:pt x="1420240" y="1567814"/>
                  </a:lnTo>
                  <a:close/>
                </a:path>
                <a:path w="4629150" h="1624965">
                  <a:moveTo>
                    <a:pt x="1305940" y="1567814"/>
                  </a:moveTo>
                  <a:lnTo>
                    <a:pt x="1294778" y="1570059"/>
                  </a:lnTo>
                  <a:lnTo>
                    <a:pt x="1285700" y="1576182"/>
                  </a:lnTo>
                  <a:lnTo>
                    <a:pt x="1279598" y="1585265"/>
                  </a:lnTo>
                  <a:lnTo>
                    <a:pt x="1277365" y="1596389"/>
                  </a:lnTo>
                  <a:lnTo>
                    <a:pt x="1279598" y="1607514"/>
                  </a:lnTo>
                  <a:lnTo>
                    <a:pt x="1285700" y="1616597"/>
                  </a:lnTo>
                  <a:lnTo>
                    <a:pt x="1294778" y="1622720"/>
                  </a:lnTo>
                  <a:lnTo>
                    <a:pt x="1305940" y="1624964"/>
                  </a:lnTo>
                  <a:lnTo>
                    <a:pt x="1305940" y="1567814"/>
                  </a:lnTo>
                  <a:close/>
                </a:path>
                <a:path w="4629150" h="1624965">
                  <a:moveTo>
                    <a:pt x="1305940" y="1567814"/>
                  </a:moveTo>
                  <a:lnTo>
                    <a:pt x="1305940" y="1624964"/>
                  </a:lnTo>
                  <a:lnTo>
                    <a:pt x="1317049" y="1622720"/>
                  </a:lnTo>
                  <a:lnTo>
                    <a:pt x="1326133" y="1616597"/>
                  </a:lnTo>
                  <a:lnTo>
                    <a:pt x="1332265" y="1607514"/>
                  </a:lnTo>
                  <a:lnTo>
                    <a:pt x="1334515" y="1596389"/>
                  </a:lnTo>
                  <a:lnTo>
                    <a:pt x="1332265" y="1585265"/>
                  </a:lnTo>
                  <a:lnTo>
                    <a:pt x="1326133" y="1576182"/>
                  </a:lnTo>
                  <a:lnTo>
                    <a:pt x="1317049" y="1570059"/>
                  </a:lnTo>
                  <a:lnTo>
                    <a:pt x="1305940" y="1567814"/>
                  </a:lnTo>
                  <a:close/>
                </a:path>
                <a:path w="4629150" h="1624965">
                  <a:moveTo>
                    <a:pt x="1191514" y="1567814"/>
                  </a:moveTo>
                  <a:lnTo>
                    <a:pt x="1180405" y="1570059"/>
                  </a:lnTo>
                  <a:lnTo>
                    <a:pt x="1171320" y="1576182"/>
                  </a:lnTo>
                  <a:lnTo>
                    <a:pt x="1165189" y="1585265"/>
                  </a:lnTo>
                  <a:lnTo>
                    <a:pt x="1162939" y="1596389"/>
                  </a:lnTo>
                  <a:lnTo>
                    <a:pt x="1165189" y="1607514"/>
                  </a:lnTo>
                  <a:lnTo>
                    <a:pt x="1171320" y="1616597"/>
                  </a:lnTo>
                  <a:lnTo>
                    <a:pt x="1180405" y="1622720"/>
                  </a:lnTo>
                  <a:lnTo>
                    <a:pt x="1191514" y="1624964"/>
                  </a:lnTo>
                  <a:lnTo>
                    <a:pt x="1191514" y="1567814"/>
                  </a:lnTo>
                  <a:close/>
                </a:path>
                <a:path w="4629150" h="1624965">
                  <a:moveTo>
                    <a:pt x="1191640" y="1613534"/>
                  </a:moveTo>
                  <a:lnTo>
                    <a:pt x="1191514" y="1624964"/>
                  </a:lnTo>
                  <a:lnTo>
                    <a:pt x="1191640" y="1613534"/>
                  </a:lnTo>
                  <a:close/>
                </a:path>
                <a:path w="4629150" h="1624965">
                  <a:moveTo>
                    <a:pt x="1191640" y="1567814"/>
                  </a:moveTo>
                  <a:lnTo>
                    <a:pt x="1191640" y="1624964"/>
                  </a:lnTo>
                  <a:lnTo>
                    <a:pt x="1202749" y="1622720"/>
                  </a:lnTo>
                  <a:lnTo>
                    <a:pt x="1211833" y="1616597"/>
                  </a:lnTo>
                  <a:lnTo>
                    <a:pt x="1217965" y="1607514"/>
                  </a:lnTo>
                  <a:lnTo>
                    <a:pt x="1220215" y="1596389"/>
                  </a:lnTo>
                  <a:lnTo>
                    <a:pt x="1217965" y="1585265"/>
                  </a:lnTo>
                  <a:lnTo>
                    <a:pt x="1211833" y="1576182"/>
                  </a:lnTo>
                  <a:lnTo>
                    <a:pt x="1202749" y="1570059"/>
                  </a:lnTo>
                  <a:lnTo>
                    <a:pt x="1191640" y="1567814"/>
                  </a:lnTo>
                  <a:close/>
                </a:path>
                <a:path w="4629150" h="1624965">
                  <a:moveTo>
                    <a:pt x="1191640" y="1567814"/>
                  </a:moveTo>
                  <a:lnTo>
                    <a:pt x="1191514" y="1602104"/>
                  </a:lnTo>
                  <a:lnTo>
                    <a:pt x="1191640" y="1567814"/>
                  </a:lnTo>
                  <a:close/>
                </a:path>
                <a:path w="4629150" h="1624965">
                  <a:moveTo>
                    <a:pt x="1077214" y="1567814"/>
                  </a:moveTo>
                  <a:lnTo>
                    <a:pt x="1066051" y="1570059"/>
                  </a:lnTo>
                  <a:lnTo>
                    <a:pt x="1056973" y="1576182"/>
                  </a:lnTo>
                  <a:lnTo>
                    <a:pt x="1050871" y="1585265"/>
                  </a:lnTo>
                  <a:lnTo>
                    <a:pt x="1048639" y="1596389"/>
                  </a:lnTo>
                  <a:lnTo>
                    <a:pt x="1050871" y="1607514"/>
                  </a:lnTo>
                  <a:lnTo>
                    <a:pt x="1056973" y="1616597"/>
                  </a:lnTo>
                  <a:lnTo>
                    <a:pt x="1066051" y="1622720"/>
                  </a:lnTo>
                  <a:lnTo>
                    <a:pt x="1077214" y="1624964"/>
                  </a:lnTo>
                  <a:lnTo>
                    <a:pt x="1077214" y="1567814"/>
                  </a:lnTo>
                  <a:close/>
                </a:path>
                <a:path w="4629150" h="1624965">
                  <a:moveTo>
                    <a:pt x="1077214" y="1567814"/>
                  </a:moveTo>
                  <a:lnTo>
                    <a:pt x="1077214" y="1624964"/>
                  </a:lnTo>
                  <a:lnTo>
                    <a:pt x="1088322" y="1622720"/>
                  </a:lnTo>
                  <a:lnTo>
                    <a:pt x="1097407" y="1616597"/>
                  </a:lnTo>
                  <a:lnTo>
                    <a:pt x="1103538" y="1607514"/>
                  </a:lnTo>
                  <a:lnTo>
                    <a:pt x="1105789" y="1596389"/>
                  </a:lnTo>
                  <a:lnTo>
                    <a:pt x="1103538" y="1585265"/>
                  </a:lnTo>
                  <a:lnTo>
                    <a:pt x="1097407" y="1576182"/>
                  </a:lnTo>
                  <a:lnTo>
                    <a:pt x="1088322" y="1570059"/>
                  </a:lnTo>
                  <a:lnTo>
                    <a:pt x="1077214" y="1567814"/>
                  </a:lnTo>
                  <a:close/>
                </a:path>
                <a:path w="4629150" h="1624965">
                  <a:moveTo>
                    <a:pt x="962787" y="1567814"/>
                  </a:moveTo>
                  <a:lnTo>
                    <a:pt x="951678" y="1570059"/>
                  </a:lnTo>
                  <a:lnTo>
                    <a:pt x="942594" y="1576182"/>
                  </a:lnTo>
                  <a:lnTo>
                    <a:pt x="936462" y="1585265"/>
                  </a:lnTo>
                  <a:lnTo>
                    <a:pt x="934212" y="1596389"/>
                  </a:lnTo>
                  <a:lnTo>
                    <a:pt x="936462" y="1607514"/>
                  </a:lnTo>
                  <a:lnTo>
                    <a:pt x="942594" y="1616597"/>
                  </a:lnTo>
                  <a:lnTo>
                    <a:pt x="951678" y="1622720"/>
                  </a:lnTo>
                  <a:lnTo>
                    <a:pt x="962787" y="1624964"/>
                  </a:lnTo>
                  <a:lnTo>
                    <a:pt x="962787" y="1567814"/>
                  </a:lnTo>
                  <a:close/>
                </a:path>
                <a:path w="4629150" h="1624965">
                  <a:moveTo>
                    <a:pt x="962913" y="1613534"/>
                  </a:moveTo>
                  <a:lnTo>
                    <a:pt x="962787" y="1624964"/>
                  </a:lnTo>
                  <a:lnTo>
                    <a:pt x="962913" y="1613534"/>
                  </a:lnTo>
                  <a:close/>
                </a:path>
                <a:path w="4629150" h="1624965">
                  <a:moveTo>
                    <a:pt x="962913" y="1567814"/>
                  </a:moveTo>
                  <a:lnTo>
                    <a:pt x="962913" y="1624964"/>
                  </a:lnTo>
                  <a:lnTo>
                    <a:pt x="974022" y="1622720"/>
                  </a:lnTo>
                  <a:lnTo>
                    <a:pt x="983107" y="1616597"/>
                  </a:lnTo>
                  <a:lnTo>
                    <a:pt x="989238" y="1607514"/>
                  </a:lnTo>
                  <a:lnTo>
                    <a:pt x="991488" y="1596389"/>
                  </a:lnTo>
                  <a:lnTo>
                    <a:pt x="989238" y="1585265"/>
                  </a:lnTo>
                  <a:lnTo>
                    <a:pt x="983107" y="1576182"/>
                  </a:lnTo>
                  <a:lnTo>
                    <a:pt x="974022" y="1570059"/>
                  </a:lnTo>
                  <a:lnTo>
                    <a:pt x="962913" y="1567814"/>
                  </a:lnTo>
                  <a:close/>
                </a:path>
                <a:path w="4629150" h="1624965">
                  <a:moveTo>
                    <a:pt x="962913" y="1567814"/>
                  </a:moveTo>
                  <a:lnTo>
                    <a:pt x="962787" y="1602104"/>
                  </a:lnTo>
                  <a:lnTo>
                    <a:pt x="962913" y="1567814"/>
                  </a:lnTo>
                  <a:close/>
                </a:path>
                <a:path w="4629150" h="1624965">
                  <a:moveTo>
                    <a:pt x="848487" y="1567814"/>
                  </a:moveTo>
                  <a:lnTo>
                    <a:pt x="837378" y="1570059"/>
                  </a:lnTo>
                  <a:lnTo>
                    <a:pt x="828294" y="1576182"/>
                  </a:lnTo>
                  <a:lnTo>
                    <a:pt x="822162" y="1585265"/>
                  </a:lnTo>
                  <a:lnTo>
                    <a:pt x="819912" y="1596389"/>
                  </a:lnTo>
                  <a:lnTo>
                    <a:pt x="822162" y="1607514"/>
                  </a:lnTo>
                  <a:lnTo>
                    <a:pt x="828294" y="1616597"/>
                  </a:lnTo>
                  <a:lnTo>
                    <a:pt x="837378" y="1622720"/>
                  </a:lnTo>
                  <a:lnTo>
                    <a:pt x="848487" y="1624964"/>
                  </a:lnTo>
                  <a:lnTo>
                    <a:pt x="848487" y="1567814"/>
                  </a:lnTo>
                  <a:close/>
                </a:path>
                <a:path w="4629150" h="1624965">
                  <a:moveTo>
                    <a:pt x="848487" y="1567814"/>
                  </a:moveTo>
                  <a:lnTo>
                    <a:pt x="848487" y="1624964"/>
                  </a:lnTo>
                  <a:lnTo>
                    <a:pt x="859595" y="1622720"/>
                  </a:lnTo>
                  <a:lnTo>
                    <a:pt x="868680" y="1616597"/>
                  </a:lnTo>
                  <a:lnTo>
                    <a:pt x="874811" y="1607514"/>
                  </a:lnTo>
                  <a:lnTo>
                    <a:pt x="877062" y="1596389"/>
                  </a:lnTo>
                  <a:lnTo>
                    <a:pt x="874811" y="1585265"/>
                  </a:lnTo>
                  <a:lnTo>
                    <a:pt x="868679" y="1576182"/>
                  </a:lnTo>
                  <a:lnTo>
                    <a:pt x="859595" y="1570059"/>
                  </a:lnTo>
                  <a:lnTo>
                    <a:pt x="848487" y="1567814"/>
                  </a:lnTo>
                  <a:close/>
                </a:path>
                <a:path w="4629150" h="1624965">
                  <a:moveTo>
                    <a:pt x="734060" y="1567814"/>
                  </a:moveTo>
                  <a:lnTo>
                    <a:pt x="722951" y="1570059"/>
                  </a:lnTo>
                  <a:lnTo>
                    <a:pt x="713867" y="1576182"/>
                  </a:lnTo>
                  <a:lnTo>
                    <a:pt x="707735" y="1585265"/>
                  </a:lnTo>
                  <a:lnTo>
                    <a:pt x="705485" y="1596389"/>
                  </a:lnTo>
                  <a:lnTo>
                    <a:pt x="707735" y="1607514"/>
                  </a:lnTo>
                  <a:lnTo>
                    <a:pt x="713867" y="1616597"/>
                  </a:lnTo>
                  <a:lnTo>
                    <a:pt x="722951" y="1622720"/>
                  </a:lnTo>
                  <a:lnTo>
                    <a:pt x="734060" y="1624964"/>
                  </a:lnTo>
                  <a:lnTo>
                    <a:pt x="734060" y="1567814"/>
                  </a:lnTo>
                  <a:close/>
                </a:path>
                <a:path w="4629150" h="1624965">
                  <a:moveTo>
                    <a:pt x="734186" y="1613534"/>
                  </a:moveTo>
                  <a:lnTo>
                    <a:pt x="734060" y="1624964"/>
                  </a:lnTo>
                  <a:lnTo>
                    <a:pt x="734186" y="1613534"/>
                  </a:lnTo>
                  <a:close/>
                </a:path>
                <a:path w="4629150" h="1624965">
                  <a:moveTo>
                    <a:pt x="734186" y="1567814"/>
                  </a:moveTo>
                  <a:lnTo>
                    <a:pt x="734186" y="1624964"/>
                  </a:lnTo>
                  <a:lnTo>
                    <a:pt x="745295" y="1622720"/>
                  </a:lnTo>
                  <a:lnTo>
                    <a:pt x="754380" y="1616597"/>
                  </a:lnTo>
                  <a:lnTo>
                    <a:pt x="760511" y="1607514"/>
                  </a:lnTo>
                  <a:lnTo>
                    <a:pt x="762761" y="1596389"/>
                  </a:lnTo>
                  <a:lnTo>
                    <a:pt x="760511" y="1585265"/>
                  </a:lnTo>
                  <a:lnTo>
                    <a:pt x="754380" y="1576182"/>
                  </a:lnTo>
                  <a:lnTo>
                    <a:pt x="745295" y="1570059"/>
                  </a:lnTo>
                  <a:lnTo>
                    <a:pt x="734186" y="1567814"/>
                  </a:lnTo>
                  <a:close/>
                </a:path>
                <a:path w="4629150" h="1624965">
                  <a:moveTo>
                    <a:pt x="734186" y="1567814"/>
                  </a:moveTo>
                  <a:lnTo>
                    <a:pt x="734060" y="1602104"/>
                  </a:lnTo>
                  <a:lnTo>
                    <a:pt x="734186" y="1567814"/>
                  </a:lnTo>
                  <a:close/>
                </a:path>
                <a:path w="4629150" h="1624965">
                  <a:moveTo>
                    <a:pt x="619760" y="1567814"/>
                  </a:moveTo>
                  <a:lnTo>
                    <a:pt x="608651" y="1570059"/>
                  </a:lnTo>
                  <a:lnTo>
                    <a:pt x="599567" y="1576182"/>
                  </a:lnTo>
                  <a:lnTo>
                    <a:pt x="593435" y="1585265"/>
                  </a:lnTo>
                  <a:lnTo>
                    <a:pt x="591185" y="1596389"/>
                  </a:lnTo>
                  <a:lnTo>
                    <a:pt x="593435" y="1607514"/>
                  </a:lnTo>
                  <a:lnTo>
                    <a:pt x="599567" y="1616597"/>
                  </a:lnTo>
                  <a:lnTo>
                    <a:pt x="608651" y="1622720"/>
                  </a:lnTo>
                  <a:lnTo>
                    <a:pt x="619760" y="1624964"/>
                  </a:lnTo>
                  <a:lnTo>
                    <a:pt x="619760" y="1567814"/>
                  </a:lnTo>
                  <a:close/>
                </a:path>
                <a:path w="4629150" h="1624965">
                  <a:moveTo>
                    <a:pt x="619760" y="1567814"/>
                  </a:moveTo>
                  <a:lnTo>
                    <a:pt x="619760" y="1624964"/>
                  </a:lnTo>
                  <a:lnTo>
                    <a:pt x="630922" y="1622720"/>
                  </a:lnTo>
                  <a:lnTo>
                    <a:pt x="640000" y="1616597"/>
                  </a:lnTo>
                  <a:lnTo>
                    <a:pt x="646102" y="1607514"/>
                  </a:lnTo>
                  <a:lnTo>
                    <a:pt x="648335" y="1596389"/>
                  </a:lnTo>
                  <a:lnTo>
                    <a:pt x="646102" y="1585265"/>
                  </a:lnTo>
                  <a:lnTo>
                    <a:pt x="640000" y="1576182"/>
                  </a:lnTo>
                  <a:lnTo>
                    <a:pt x="630922" y="1570059"/>
                  </a:lnTo>
                  <a:lnTo>
                    <a:pt x="619760" y="1567814"/>
                  </a:lnTo>
                  <a:close/>
                </a:path>
                <a:path w="4629150" h="1624965">
                  <a:moveTo>
                    <a:pt x="505333" y="1567814"/>
                  </a:moveTo>
                  <a:lnTo>
                    <a:pt x="494243" y="1570059"/>
                  </a:lnTo>
                  <a:lnTo>
                    <a:pt x="485174" y="1576182"/>
                  </a:lnTo>
                  <a:lnTo>
                    <a:pt x="479054" y="1585265"/>
                  </a:lnTo>
                  <a:lnTo>
                    <a:pt x="476808" y="1596389"/>
                  </a:lnTo>
                  <a:lnTo>
                    <a:pt x="479054" y="1607514"/>
                  </a:lnTo>
                  <a:lnTo>
                    <a:pt x="485174" y="1616597"/>
                  </a:lnTo>
                  <a:lnTo>
                    <a:pt x="494243" y="1622720"/>
                  </a:lnTo>
                  <a:lnTo>
                    <a:pt x="505333" y="1624964"/>
                  </a:lnTo>
                  <a:lnTo>
                    <a:pt x="505333" y="1567814"/>
                  </a:lnTo>
                  <a:close/>
                </a:path>
                <a:path w="4629150" h="1624965">
                  <a:moveTo>
                    <a:pt x="505460" y="1613534"/>
                  </a:moveTo>
                  <a:lnTo>
                    <a:pt x="505333" y="1613534"/>
                  </a:lnTo>
                  <a:lnTo>
                    <a:pt x="505333" y="1624964"/>
                  </a:lnTo>
                  <a:lnTo>
                    <a:pt x="505460" y="1624964"/>
                  </a:lnTo>
                  <a:lnTo>
                    <a:pt x="505460" y="1613534"/>
                  </a:lnTo>
                  <a:close/>
                </a:path>
                <a:path w="4629150" h="1624965">
                  <a:moveTo>
                    <a:pt x="505460" y="1567814"/>
                  </a:moveTo>
                  <a:lnTo>
                    <a:pt x="505460" y="1624964"/>
                  </a:lnTo>
                  <a:lnTo>
                    <a:pt x="516568" y="1622720"/>
                  </a:lnTo>
                  <a:lnTo>
                    <a:pt x="525653" y="1616597"/>
                  </a:lnTo>
                  <a:lnTo>
                    <a:pt x="531784" y="1607514"/>
                  </a:lnTo>
                  <a:lnTo>
                    <a:pt x="534035" y="1596389"/>
                  </a:lnTo>
                  <a:lnTo>
                    <a:pt x="531784" y="1585265"/>
                  </a:lnTo>
                  <a:lnTo>
                    <a:pt x="525652" y="1576182"/>
                  </a:lnTo>
                  <a:lnTo>
                    <a:pt x="516568" y="1570059"/>
                  </a:lnTo>
                  <a:lnTo>
                    <a:pt x="505460" y="1567814"/>
                  </a:lnTo>
                  <a:close/>
                </a:path>
                <a:path w="4629150" h="1624965">
                  <a:moveTo>
                    <a:pt x="505460" y="1567814"/>
                  </a:moveTo>
                  <a:lnTo>
                    <a:pt x="505333" y="1567814"/>
                  </a:lnTo>
                  <a:lnTo>
                    <a:pt x="505333" y="1602104"/>
                  </a:lnTo>
                  <a:lnTo>
                    <a:pt x="505460" y="1602104"/>
                  </a:lnTo>
                  <a:lnTo>
                    <a:pt x="505460" y="1567814"/>
                  </a:lnTo>
                  <a:close/>
                </a:path>
                <a:path w="4629150" h="1624965">
                  <a:moveTo>
                    <a:pt x="391033" y="1567814"/>
                  </a:moveTo>
                  <a:lnTo>
                    <a:pt x="379908" y="1570059"/>
                  </a:lnTo>
                  <a:lnTo>
                    <a:pt x="370825" y="1576182"/>
                  </a:lnTo>
                  <a:lnTo>
                    <a:pt x="364702" y="1585265"/>
                  </a:lnTo>
                  <a:lnTo>
                    <a:pt x="362458" y="1596389"/>
                  </a:lnTo>
                  <a:lnTo>
                    <a:pt x="364702" y="1607514"/>
                  </a:lnTo>
                  <a:lnTo>
                    <a:pt x="370825" y="1616597"/>
                  </a:lnTo>
                  <a:lnTo>
                    <a:pt x="379908" y="1622720"/>
                  </a:lnTo>
                  <a:lnTo>
                    <a:pt x="391033" y="1624964"/>
                  </a:lnTo>
                  <a:lnTo>
                    <a:pt x="391033" y="1567814"/>
                  </a:lnTo>
                  <a:close/>
                </a:path>
                <a:path w="4629150" h="1624965">
                  <a:moveTo>
                    <a:pt x="391083" y="1613534"/>
                  </a:moveTo>
                  <a:lnTo>
                    <a:pt x="391033" y="1624964"/>
                  </a:lnTo>
                  <a:lnTo>
                    <a:pt x="391083" y="1613534"/>
                  </a:lnTo>
                  <a:close/>
                </a:path>
                <a:path w="4629150" h="1624965">
                  <a:moveTo>
                    <a:pt x="391083" y="1567814"/>
                  </a:moveTo>
                  <a:lnTo>
                    <a:pt x="391083" y="1624964"/>
                  </a:lnTo>
                  <a:lnTo>
                    <a:pt x="402208" y="1622720"/>
                  </a:lnTo>
                  <a:lnTo>
                    <a:pt x="411291" y="1616597"/>
                  </a:lnTo>
                  <a:lnTo>
                    <a:pt x="417413" y="1607514"/>
                  </a:lnTo>
                  <a:lnTo>
                    <a:pt x="419658" y="1596389"/>
                  </a:lnTo>
                  <a:lnTo>
                    <a:pt x="417413" y="1585265"/>
                  </a:lnTo>
                  <a:lnTo>
                    <a:pt x="411291" y="1576182"/>
                  </a:lnTo>
                  <a:lnTo>
                    <a:pt x="402208" y="1570059"/>
                  </a:lnTo>
                  <a:lnTo>
                    <a:pt x="391083" y="1567814"/>
                  </a:lnTo>
                  <a:close/>
                </a:path>
                <a:path w="4629150" h="1624965">
                  <a:moveTo>
                    <a:pt x="391083" y="1567814"/>
                  </a:moveTo>
                  <a:lnTo>
                    <a:pt x="391033" y="1602104"/>
                  </a:lnTo>
                  <a:lnTo>
                    <a:pt x="391083" y="1567814"/>
                  </a:lnTo>
                  <a:close/>
                </a:path>
                <a:path w="4629150" h="1624965">
                  <a:moveTo>
                    <a:pt x="276669" y="1567814"/>
                  </a:moveTo>
                  <a:lnTo>
                    <a:pt x="265550" y="1570059"/>
                  </a:lnTo>
                  <a:lnTo>
                    <a:pt x="256466" y="1576182"/>
                  </a:lnTo>
                  <a:lnTo>
                    <a:pt x="250341" y="1585265"/>
                  </a:lnTo>
                  <a:lnTo>
                    <a:pt x="248094" y="1596389"/>
                  </a:lnTo>
                  <a:lnTo>
                    <a:pt x="250341" y="1607514"/>
                  </a:lnTo>
                  <a:lnTo>
                    <a:pt x="256466" y="1616597"/>
                  </a:lnTo>
                  <a:lnTo>
                    <a:pt x="265550" y="1622720"/>
                  </a:lnTo>
                  <a:lnTo>
                    <a:pt x="276669" y="1624964"/>
                  </a:lnTo>
                  <a:lnTo>
                    <a:pt x="276669" y="1567814"/>
                  </a:lnTo>
                  <a:close/>
                </a:path>
                <a:path w="4629150" h="1624965">
                  <a:moveTo>
                    <a:pt x="276733" y="1613534"/>
                  </a:moveTo>
                  <a:lnTo>
                    <a:pt x="276669" y="1624964"/>
                  </a:lnTo>
                  <a:lnTo>
                    <a:pt x="276733" y="1613534"/>
                  </a:lnTo>
                  <a:close/>
                </a:path>
                <a:path w="4629150" h="1624965">
                  <a:moveTo>
                    <a:pt x="276733" y="1567814"/>
                  </a:moveTo>
                  <a:lnTo>
                    <a:pt x="276733" y="1624964"/>
                  </a:lnTo>
                  <a:lnTo>
                    <a:pt x="287852" y="1622720"/>
                  </a:lnTo>
                  <a:lnTo>
                    <a:pt x="296935" y="1616597"/>
                  </a:lnTo>
                  <a:lnTo>
                    <a:pt x="303061" y="1607514"/>
                  </a:lnTo>
                  <a:lnTo>
                    <a:pt x="305308" y="1596389"/>
                  </a:lnTo>
                  <a:lnTo>
                    <a:pt x="303061" y="1585265"/>
                  </a:lnTo>
                  <a:lnTo>
                    <a:pt x="296935" y="1576182"/>
                  </a:lnTo>
                  <a:lnTo>
                    <a:pt x="287852" y="1570059"/>
                  </a:lnTo>
                  <a:lnTo>
                    <a:pt x="276733" y="1567814"/>
                  </a:lnTo>
                  <a:close/>
                </a:path>
                <a:path w="4629150" h="1624965">
                  <a:moveTo>
                    <a:pt x="276733" y="1567814"/>
                  </a:moveTo>
                  <a:lnTo>
                    <a:pt x="276669" y="1602104"/>
                  </a:lnTo>
                  <a:lnTo>
                    <a:pt x="276733" y="1567814"/>
                  </a:lnTo>
                  <a:close/>
                </a:path>
                <a:path w="4629150" h="1624965">
                  <a:moveTo>
                    <a:pt x="162318" y="1567814"/>
                  </a:moveTo>
                  <a:lnTo>
                    <a:pt x="151194" y="1570059"/>
                  </a:lnTo>
                  <a:lnTo>
                    <a:pt x="142111" y="1576182"/>
                  </a:lnTo>
                  <a:lnTo>
                    <a:pt x="135988" y="1585265"/>
                  </a:lnTo>
                  <a:lnTo>
                    <a:pt x="133743" y="1596389"/>
                  </a:lnTo>
                  <a:lnTo>
                    <a:pt x="135988" y="1607514"/>
                  </a:lnTo>
                  <a:lnTo>
                    <a:pt x="142111" y="1616597"/>
                  </a:lnTo>
                  <a:lnTo>
                    <a:pt x="151194" y="1622720"/>
                  </a:lnTo>
                  <a:lnTo>
                    <a:pt x="162318" y="1624964"/>
                  </a:lnTo>
                  <a:lnTo>
                    <a:pt x="162318" y="1567814"/>
                  </a:lnTo>
                  <a:close/>
                </a:path>
                <a:path w="4629150" h="1624965">
                  <a:moveTo>
                    <a:pt x="162369" y="1613534"/>
                  </a:moveTo>
                  <a:lnTo>
                    <a:pt x="162318" y="1624964"/>
                  </a:lnTo>
                  <a:lnTo>
                    <a:pt x="162369" y="1613534"/>
                  </a:lnTo>
                  <a:close/>
                </a:path>
                <a:path w="4629150" h="1624965">
                  <a:moveTo>
                    <a:pt x="162369" y="1567814"/>
                  </a:moveTo>
                  <a:lnTo>
                    <a:pt x="162369" y="1624964"/>
                  </a:lnTo>
                  <a:lnTo>
                    <a:pt x="173494" y="1622720"/>
                  </a:lnTo>
                  <a:lnTo>
                    <a:pt x="182576" y="1616597"/>
                  </a:lnTo>
                  <a:lnTo>
                    <a:pt x="188699" y="1607514"/>
                  </a:lnTo>
                  <a:lnTo>
                    <a:pt x="190944" y="1596389"/>
                  </a:lnTo>
                  <a:lnTo>
                    <a:pt x="188699" y="1585265"/>
                  </a:lnTo>
                  <a:lnTo>
                    <a:pt x="182576" y="1576182"/>
                  </a:lnTo>
                  <a:lnTo>
                    <a:pt x="173494" y="1570059"/>
                  </a:lnTo>
                  <a:lnTo>
                    <a:pt x="162369" y="1567814"/>
                  </a:lnTo>
                  <a:close/>
                </a:path>
                <a:path w="4629150" h="1624965">
                  <a:moveTo>
                    <a:pt x="162369" y="1567814"/>
                  </a:moveTo>
                  <a:lnTo>
                    <a:pt x="162318" y="1602104"/>
                  </a:lnTo>
                  <a:lnTo>
                    <a:pt x="162369" y="1567814"/>
                  </a:lnTo>
                  <a:close/>
                </a:path>
                <a:path w="4629150" h="1624965">
                  <a:moveTo>
                    <a:pt x="47955" y="1567814"/>
                  </a:moveTo>
                  <a:lnTo>
                    <a:pt x="36835" y="1570059"/>
                  </a:lnTo>
                  <a:lnTo>
                    <a:pt x="27752" y="1576182"/>
                  </a:lnTo>
                  <a:lnTo>
                    <a:pt x="21626" y="1585265"/>
                  </a:lnTo>
                  <a:lnTo>
                    <a:pt x="19380" y="1596389"/>
                  </a:lnTo>
                  <a:lnTo>
                    <a:pt x="21626" y="1607514"/>
                  </a:lnTo>
                  <a:lnTo>
                    <a:pt x="27752" y="1616597"/>
                  </a:lnTo>
                  <a:lnTo>
                    <a:pt x="36835" y="1622720"/>
                  </a:lnTo>
                  <a:lnTo>
                    <a:pt x="47955" y="1624964"/>
                  </a:lnTo>
                  <a:lnTo>
                    <a:pt x="47955" y="1567814"/>
                  </a:lnTo>
                  <a:close/>
                </a:path>
                <a:path w="4629150" h="1624965">
                  <a:moveTo>
                    <a:pt x="48018" y="1613534"/>
                  </a:moveTo>
                  <a:lnTo>
                    <a:pt x="47955" y="1624964"/>
                  </a:lnTo>
                  <a:lnTo>
                    <a:pt x="48018" y="1613534"/>
                  </a:lnTo>
                  <a:close/>
                </a:path>
                <a:path w="4629150" h="1624965">
                  <a:moveTo>
                    <a:pt x="48018" y="1567814"/>
                  </a:moveTo>
                  <a:lnTo>
                    <a:pt x="48018" y="1624964"/>
                  </a:lnTo>
                  <a:lnTo>
                    <a:pt x="59137" y="1622720"/>
                  </a:lnTo>
                  <a:lnTo>
                    <a:pt x="68221" y="1616597"/>
                  </a:lnTo>
                  <a:lnTo>
                    <a:pt x="74346" y="1607514"/>
                  </a:lnTo>
                  <a:lnTo>
                    <a:pt x="76593" y="1596389"/>
                  </a:lnTo>
                  <a:lnTo>
                    <a:pt x="74346" y="1585265"/>
                  </a:lnTo>
                  <a:lnTo>
                    <a:pt x="68221" y="1576182"/>
                  </a:lnTo>
                  <a:lnTo>
                    <a:pt x="59137" y="1570059"/>
                  </a:lnTo>
                  <a:lnTo>
                    <a:pt x="48018" y="1567814"/>
                  </a:lnTo>
                  <a:close/>
                </a:path>
                <a:path w="4629150" h="1624965">
                  <a:moveTo>
                    <a:pt x="48018" y="1567814"/>
                  </a:moveTo>
                  <a:lnTo>
                    <a:pt x="47955" y="1602104"/>
                  </a:lnTo>
                  <a:lnTo>
                    <a:pt x="48018" y="1567814"/>
                  </a:lnTo>
                  <a:close/>
                </a:path>
                <a:path w="4629150" h="1624965">
                  <a:moveTo>
                    <a:pt x="28575" y="1472844"/>
                  </a:moveTo>
                  <a:lnTo>
                    <a:pt x="17450" y="1475089"/>
                  </a:lnTo>
                  <a:lnTo>
                    <a:pt x="8367" y="1481212"/>
                  </a:lnTo>
                  <a:lnTo>
                    <a:pt x="2244" y="1490294"/>
                  </a:lnTo>
                  <a:lnTo>
                    <a:pt x="0" y="1501419"/>
                  </a:lnTo>
                  <a:lnTo>
                    <a:pt x="2244" y="1512594"/>
                  </a:lnTo>
                  <a:lnTo>
                    <a:pt x="8367" y="1521677"/>
                  </a:lnTo>
                  <a:lnTo>
                    <a:pt x="17450" y="1527800"/>
                  </a:lnTo>
                  <a:lnTo>
                    <a:pt x="28575" y="1530045"/>
                  </a:lnTo>
                  <a:lnTo>
                    <a:pt x="39699" y="1527800"/>
                  </a:lnTo>
                  <a:lnTo>
                    <a:pt x="48782" y="1521677"/>
                  </a:lnTo>
                  <a:lnTo>
                    <a:pt x="54905" y="1512594"/>
                  </a:lnTo>
                  <a:lnTo>
                    <a:pt x="57150" y="1501470"/>
                  </a:lnTo>
                  <a:lnTo>
                    <a:pt x="11429" y="1501470"/>
                  </a:lnTo>
                  <a:lnTo>
                    <a:pt x="57150" y="1501419"/>
                  </a:lnTo>
                  <a:lnTo>
                    <a:pt x="54905" y="1490294"/>
                  </a:lnTo>
                  <a:lnTo>
                    <a:pt x="48782" y="1481212"/>
                  </a:lnTo>
                  <a:lnTo>
                    <a:pt x="39699" y="1475089"/>
                  </a:lnTo>
                  <a:lnTo>
                    <a:pt x="28575" y="1472844"/>
                  </a:lnTo>
                  <a:close/>
                </a:path>
                <a:path w="4629150" h="1624965">
                  <a:moveTo>
                    <a:pt x="57150" y="1501419"/>
                  </a:moveTo>
                  <a:lnTo>
                    <a:pt x="22860" y="1501419"/>
                  </a:lnTo>
                  <a:lnTo>
                    <a:pt x="57150" y="1501470"/>
                  </a:lnTo>
                  <a:close/>
                </a:path>
                <a:path w="4629150" h="1624965">
                  <a:moveTo>
                    <a:pt x="28575" y="1358480"/>
                  </a:moveTo>
                  <a:lnTo>
                    <a:pt x="17450" y="1360727"/>
                  </a:lnTo>
                  <a:lnTo>
                    <a:pt x="8367" y="1366853"/>
                  </a:lnTo>
                  <a:lnTo>
                    <a:pt x="2244" y="1375936"/>
                  </a:lnTo>
                  <a:lnTo>
                    <a:pt x="0" y="1387055"/>
                  </a:lnTo>
                  <a:lnTo>
                    <a:pt x="2244" y="1398238"/>
                  </a:lnTo>
                  <a:lnTo>
                    <a:pt x="8367" y="1407321"/>
                  </a:lnTo>
                  <a:lnTo>
                    <a:pt x="17450" y="1413447"/>
                  </a:lnTo>
                  <a:lnTo>
                    <a:pt x="28575" y="1415694"/>
                  </a:lnTo>
                  <a:lnTo>
                    <a:pt x="39699" y="1413447"/>
                  </a:lnTo>
                  <a:lnTo>
                    <a:pt x="48782" y="1407321"/>
                  </a:lnTo>
                  <a:lnTo>
                    <a:pt x="54905" y="1398238"/>
                  </a:lnTo>
                  <a:lnTo>
                    <a:pt x="57150" y="1387119"/>
                  </a:lnTo>
                  <a:lnTo>
                    <a:pt x="11429" y="1387119"/>
                  </a:lnTo>
                  <a:lnTo>
                    <a:pt x="57150" y="1387055"/>
                  </a:lnTo>
                  <a:lnTo>
                    <a:pt x="54905" y="1375936"/>
                  </a:lnTo>
                  <a:lnTo>
                    <a:pt x="48782" y="1366853"/>
                  </a:lnTo>
                  <a:lnTo>
                    <a:pt x="39699" y="1360727"/>
                  </a:lnTo>
                  <a:lnTo>
                    <a:pt x="28575" y="1358480"/>
                  </a:lnTo>
                  <a:close/>
                </a:path>
                <a:path w="4629150" h="1624965">
                  <a:moveTo>
                    <a:pt x="57150" y="1387055"/>
                  </a:moveTo>
                  <a:lnTo>
                    <a:pt x="22860" y="1387055"/>
                  </a:lnTo>
                  <a:lnTo>
                    <a:pt x="57150" y="1387119"/>
                  </a:lnTo>
                  <a:close/>
                </a:path>
                <a:path w="4629150" h="1624965">
                  <a:moveTo>
                    <a:pt x="28575" y="1244130"/>
                  </a:moveTo>
                  <a:lnTo>
                    <a:pt x="17450" y="1246375"/>
                  </a:lnTo>
                  <a:lnTo>
                    <a:pt x="8367" y="1252497"/>
                  </a:lnTo>
                  <a:lnTo>
                    <a:pt x="2244" y="1261580"/>
                  </a:lnTo>
                  <a:lnTo>
                    <a:pt x="0" y="1272705"/>
                  </a:lnTo>
                  <a:lnTo>
                    <a:pt x="2244" y="1283880"/>
                  </a:lnTo>
                  <a:lnTo>
                    <a:pt x="8367" y="1292963"/>
                  </a:lnTo>
                  <a:lnTo>
                    <a:pt x="17450" y="1299085"/>
                  </a:lnTo>
                  <a:lnTo>
                    <a:pt x="28575" y="1301330"/>
                  </a:lnTo>
                  <a:lnTo>
                    <a:pt x="39699" y="1299085"/>
                  </a:lnTo>
                  <a:lnTo>
                    <a:pt x="48782" y="1292963"/>
                  </a:lnTo>
                  <a:lnTo>
                    <a:pt x="54905" y="1283880"/>
                  </a:lnTo>
                  <a:lnTo>
                    <a:pt x="57150" y="1272755"/>
                  </a:lnTo>
                  <a:lnTo>
                    <a:pt x="11429" y="1272755"/>
                  </a:lnTo>
                  <a:lnTo>
                    <a:pt x="57150" y="1272705"/>
                  </a:lnTo>
                  <a:lnTo>
                    <a:pt x="54905" y="1261580"/>
                  </a:lnTo>
                  <a:lnTo>
                    <a:pt x="48782" y="1252497"/>
                  </a:lnTo>
                  <a:lnTo>
                    <a:pt x="39699" y="1246375"/>
                  </a:lnTo>
                  <a:lnTo>
                    <a:pt x="28575" y="1244130"/>
                  </a:lnTo>
                  <a:close/>
                </a:path>
                <a:path w="4629150" h="1624965">
                  <a:moveTo>
                    <a:pt x="57150" y="1272705"/>
                  </a:moveTo>
                  <a:lnTo>
                    <a:pt x="22860" y="1272705"/>
                  </a:lnTo>
                  <a:lnTo>
                    <a:pt x="57150" y="1272755"/>
                  </a:lnTo>
                  <a:close/>
                </a:path>
                <a:path w="4629150" h="1624965">
                  <a:moveTo>
                    <a:pt x="28575" y="1129766"/>
                  </a:moveTo>
                  <a:lnTo>
                    <a:pt x="17450" y="1132011"/>
                  </a:lnTo>
                  <a:lnTo>
                    <a:pt x="8367" y="1138134"/>
                  </a:lnTo>
                  <a:lnTo>
                    <a:pt x="2244" y="1147216"/>
                  </a:lnTo>
                  <a:lnTo>
                    <a:pt x="0" y="1158341"/>
                  </a:lnTo>
                  <a:lnTo>
                    <a:pt x="2244" y="1169524"/>
                  </a:lnTo>
                  <a:lnTo>
                    <a:pt x="8367" y="1178607"/>
                  </a:lnTo>
                  <a:lnTo>
                    <a:pt x="17450" y="1184733"/>
                  </a:lnTo>
                  <a:lnTo>
                    <a:pt x="28575" y="1186980"/>
                  </a:lnTo>
                  <a:lnTo>
                    <a:pt x="39699" y="1184733"/>
                  </a:lnTo>
                  <a:lnTo>
                    <a:pt x="48782" y="1178607"/>
                  </a:lnTo>
                  <a:lnTo>
                    <a:pt x="54905" y="1169524"/>
                  </a:lnTo>
                  <a:lnTo>
                    <a:pt x="57150" y="1158405"/>
                  </a:lnTo>
                  <a:lnTo>
                    <a:pt x="11429" y="1158405"/>
                  </a:lnTo>
                  <a:lnTo>
                    <a:pt x="57150" y="1158341"/>
                  </a:lnTo>
                  <a:lnTo>
                    <a:pt x="54905" y="1147216"/>
                  </a:lnTo>
                  <a:lnTo>
                    <a:pt x="48782" y="1138134"/>
                  </a:lnTo>
                  <a:lnTo>
                    <a:pt x="39699" y="1132011"/>
                  </a:lnTo>
                  <a:lnTo>
                    <a:pt x="28575" y="1129766"/>
                  </a:lnTo>
                  <a:close/>
                </a:path>
                <a:path w="4629150" h="1624965">
                  <a:moveTo>
                    <a:pt x="57150" y="1158341"/>
                  </a:moveTo>
                  <a:lnTo>
                    <a:pt x="22860" y="1158341"/>
                  </a:lnTo>
                  <a:lnTo>
                    <a:pt x="57150" y="1158405"/>
                  </a:lnTo>
                  <a:close/>
                </a:path>
                <a:path w="4629150" h="1624965">
                  <a:moveTo>
                    <a:pt x="28575" y="1015415"/>
                  </a:moveTo>
                  <a:lnTo>
                    <a:pt x="17450" y="1017660"/>
                  </a:lnTo>
                  <a:lnTo>
                    <a:pt x="8367" y="1023783"/>
                  </a:lnTo>
                  <a:lnTo>
                    <a:pt x="2244" y="1032866"/>
                  </a:lnTo>
                  <a:lnTo>
                    <a:pt x="0" y="1043990"/>
                  </a:lnTo>
                  <a:lnTo>
                    <a:pt x="2244" y="1055166"/>
                  </a:lnTo>
                  <a:lnTo>
                    <a:pt x="8367" y="1064248"/>
                  </a:lnTo>
                  <a:lnTo>
                    <a:pt x="17450" y="1070371"/>
                  </a:lnTo>
                  <a:lnTo>
                    <a:pt x="28575" y="1072616"/>
                  </a:lnTo>
                  <a:lnTo>
                    <a:pt x="39699" y="1070371"/>
                  </a:lnTo>
                  <a:lnTo>
                    <a:pt x="48782" y="1064248"/>
                  </a:lnTo>
                  <a:lnTo>
                    <a:pt x="54905" y="1055166"/>
                  </a:lnTo>
                  <a:lnTo>
                    <a:pt x="57150" y="1044041"/>
                  </a:lnTo>
                  <a:lnTo>
                    <a:pt x="11429" y="1044041"/>
                  </a:lnTo>
                  <a:lnTo>
                    <a:pt x="57150" y="1043990"/>
                  </a:lnTo>
                  <a:lnTo>
                    <a:pt x="54905" y="1032866"/>
                  </a:lnTo>
                  <a:lnTo>
                    <a:pt x="48782" y="1023783"/>
                  </a:lnTo>
                  <a:lnTo>
                    <a:pt x="39699" y="1017660"/>
                  </a:lnTo>
                  <a:lnTo>
                    <a:pt x="28575" y="1015415"/>
                  </a:lnTo>
                  <a:close/>
                </a:path>
                <a:path w="4629150" h="1624965">
                  <a:moveTo>
                    <a:pt x="57150" y="1043990"/>
                  </a:moveTo>
                  <a:lnTo>
                    <a:pt x="22860" y="1043990"/>
                  </a:lnTo>
                  <a:lnTo>
                    <a:pt x="57150" y="1044041"/>
                  </a:lnTo>
                  <a:close/>
                </a:path>
                <a:path w="4629150" h="1624965">
                  <a:moveTo>
                    <a:pt x="28575" y="901052"/>
                  </a:moveTo>
                  <a:lnTo>
                    <a:pt x="17450" y="903297"/>
                  </a:lnTo>
                  <a:lnTo>
                    <a:pt x="8367" y="909420"/>
                  </a:lnTo>
                  <a:lnTo>
                    <a:pt x="2244" y="918502"/>
                  </a:lnTo>
                  <a:lnTo>
                    <a:pt x="0" y="929627"/>
                  </a:lnTo>
                  <a:lnTo>
                    <a:pt x="2244" y="940810"/>
                  </a:lnTo>
                  <a:lnTo>
                    <a:pt x="8367" y="949893"/>
                  </a:lnTo>
                  <a:lnTo>
                    <a:pt x="17450" y="956019"/>
                  </a:lnTo>
                  <a:lnTo>
                    <a:pt x="28575" y="958265"/>
                  </a:lnTo>
                  <a:lnTo>
                    <a:pt x="39699" y="956019"/>
                  </a:lnTo>
                  <a:lnTo>
                    <a:pt x="48782" y="949893"/>
                  </a:lnTo>
                  <a:lnTo>
                    <a:pt x="54905" y="940810"/>
                  </a:lnTo>
                  <a:lnTo>
                    <a:pt x="57150" y="929690"/>
                  </a:lnTo>
                  <a:lnTo>
                    <a:pt x="11429" y="929690"/>
                  </a:lnTo>
                  <a:lnTo>
                    <a:pt x="57150" y="929627"/>
                  </a:lnTo>
                  <a:lnTo>
                    <a:pt x="54905" y="918502"/>
                  </a:lnTo>
                  <a:lnTo>
                    <a:pt x="48782" y="909420"/>
                  </a:lnTo>
                  <a:lnTo>
                    <a:pt x="39699" y="903297"/>
                  </a:lnTo>
                  <a:lnTo>
                    <a:pt x="28575" y="901052"/>
                  </a:lnTo>
                  <a:close/>
                </a:path>
                <a:path w="4629150" h="1624965">
                  <a:moveTo>
                    <a:pt x="57150" y="929627"/>
                  </a:moveTo>
                  <a:lnTo>
                    <a:pt x="22860" y="929627"/>
                  </a:lnTo>
                  <a:lnTo>
                    <a:pt x="57150" y="929690"/>
                  </a:lnTo>
                  <a:close/>
                </a:path>
                <a:path w="4629150" h="1624965">
                  <a:moveTo>
                    <a:pt x="28575" y="786637"/>
                  </a:moveTo>
                  <a:lnTo>
                    <a:pt x="17450" y="788888"/>
                  </a:lnTo>
                  <a:lnTo>
                    <a:pt x="8367" y="795019"/>
                  </a:lnTo>
                  <a:lnTo>
                    <a:pt x="2244" y="804104"/>
                  </a:lnTo>
                  <a:lnTo>
                    <a:pt x="0" y="815212"/>
                  </a:lnTo>
                  <a:lnTo>
                    <a:pt x="0" y="815339"/>
                  </a:lnTo>
                  <a:lnTo>
                    <a:pt x="2244" y="826448"/>
                  </a:lnTo>
                  <a:lnTo>
                    <a:pt x="8367" y="835532"/>
                  </a:lnTo>
                  <a:lnTo>
                    <a:pt x="17450" y="841664"/>
                  </a:lnTo>
                  <a:lnTo>
                    <a:pt x="28575" y="843914"/>
                  </a:lnTo>
                  <a:lnTo>
                    <a:pt x="39699" y="841664"/>
                  </a:lnTo>
                  <a:lnTo>
                    <a:pt x="48782" y="835532"/>
                  </a:lnTo>
                  <a:lnTo>
                    <a:pt x="54905" y="826448"/>
                  </a:lnTo>
                  <a:lnTo>
                    <a:pt x="57150" y="815339"/>
                  </a:lnTo>
                  <a:lnTo>
                    <a:pt x="11429" y="815339"/>
                  </a:lnTo>
                  <a:lnTo>
                    <a:pt x="11429" y="815212"/>
                  </a:lnTo>
                  <a:lnTo>
                    <a:pt x="57150" y="815212"/>
                  </a:lnTo>
                  <a:lnTo>
                    <a:pt x="54905" y="804104"/>
                  </a:lnTo>
                  <a:lnTo>
                    <a:pt x="48782" y="795019"/>
                  </a:lnTo>
                  <a:lnTo>
                    <a:pt x="39699" y="788888"/>
                  </a:lnTo>
                  <a:lnTo>
                    <a:pt x="28575" y="786637"/>
                  </a:lnTo>
                  <a:close/>
                </a:path>
                <a:path w="4629150" h="1624965">
                  <a:moveTo>
                    <a:pt x="57150" y="815212"/>
                  </a:moveTo>
                  <a:lnTo>
                    <a:pt x="22860" y="815212"/>
                  </a:lnTo>
                  <a:lnTo>
                    <a:pt x="22860" y="815339"/>
                  </a:lnTo>
                  <a:lnTo>
                    <a:pt x="57150" y="815339"/>
                  </a:lnTo>
                  <a:lnTo>
                    <a:pt x="57150" y="815212"/>
                  </a:lnTo>
                  <a:close/>
                </a:path>
                <a:path w="4629150" h="1624965">
                  <a:moveTo>
                    <a:pt x="28575" y="672337"/>
                  </a:moveTo>
                  <a:lnTo>
                    <a:pt x="17450" y="674588"/>
                  </a:lnTo>
                  <a:lnTo>
                    <a:pt x="8367" y="680719"/>
                  </a:lnTo>
                  <a:lnTo>
                    <a:pt x="2244" y="689804"/>
                  </a:lnTo>
                  <a:lnTo>
                    <a:pt x="0" y="700912"/>
                  </a:lnTo>
                  <a:lnTo>
                    <a:pt x="2244" y="712075"/>
                  </a:lnTo>
                  <a:lnTo>
                    <a:pt x="8367" y="721153"/>
                  </a:lnTo>
                  <a:lnTo>
                    <a:pt x="17450" y="727255"/>
                  </a:lnTo>
                  <a:lnTo>
                    <a:pt x="28575" y="729487"/>
                  </a:lnTo>
                  <a:lnTo>
                    <a:pt x="39699" y="727255"/>
                  </a:lnTo>
                  <a:lnTo>
                    <a:pt x="48782" y="721153"/>
                  </a:lnTo>
                  <a:lnTo>
                    <a:pt x="54905" y="712075"/>
                  </a:lnTo>
                  <a:lnTo>
                    <a:pt x="57150" y="700912"/>
                  </a:lnTo>
                  <a:lnTo>
                    <a:pt x="54905" y="689804"/>
                  </a:lnTo>
                  <a:lnTo>
                    <a:pt x="48782" y="680719"/>
                  </a:lnTo>
                  <a:lnTo>
                    <a:pt x="39699" y="674588"/>
                  </a:lnTo>
                  <a:lnTo>
                    <a:pt x="28575" y="672337"/>
                  </a:lnTo>
                  <a:close/>
                </a:path>
                <a:path w="4629150" h="1624965">
                  <a:moveTo>
                    <a:pt x="28575" y="558037"/>
                  </a:moveTo>
                  <a:lnTo>
                    <a:pt x="17450" y="560270"/>
                  </a:lnTo>
                  <a:lnTo>
                    <a:pt x="8367" y="566372"/>
                  </a:lnTo>
                  <a:lnTo>
                    <a:pt x="2244" y="575450"/>
                  </a:lnTo>
                  <a:lnTo>
                    <a:pt x="0" y="586612"/>
                  </a:lnTo>
                  <a:lnTo>
                    <a:pt x="2244" y="597721"/>
                  </a:lnTo>
                  <a:lnTo>
                    <a:pt x="8367" y="606805"/>
                  </a:lnTo>
                  <a:lnTo>
                    <a:pt x="17450" y="612937"/>
                  </a:lnTo>
                  <a:lnTo>
                    <a:pt x="28575" y="615187"/>
                  </a:lnTo>
                  <a:lnTo>
                    <a:pt x="39699" y="612937"/>
                  </a:lnTo>
                  <a:lnTo>
                    <a:pt x="48782" y="606805"/>
                  </a:lnTo>
                  <a:lnTo>
                    <a:pt x="54905" y="597721"/>
                  </a:lnTo>
                  <a:lnTo>
                    <a:pt x="57150" y="586612"/>
                  </a:lnTo>
                  <a:lnTo>
                    <a:pt x="54905" y="575450"/>
                  </a:lnTo>
                  <a:lnTo>
                    <a:pt x="48782" y="566372"/>
                  </a:lnTo>
                  <a:lnTo>
                    <a:pt x="39699" y="560270"/>
                  </a:lnTo>
                  <a:lnTo>
                    <a:pt x="28575" y="558037"/>
                  </a:lnTo>
                  <a:close/>
                </a:path>
                <a:path w="4629150" h="1624965">
                  <a:moveTo>
                    <a:pt x="28575" y="443610"/>
                  </a:moveTo>
                  <a:lnTo>
                    <a:pt x="17450" y="445861"/>
                  </a:lnTo>
                  <a:lnTo>
                    <a:pt x="8367" y="451992"/>
                  </a:lnTo>
                  <a:lnTo>
                    <a:pt x="2244" y="461077"/>
                  </a:lnTo>
                  <a:lnTo>
                    <a:pt x="0" y="472185"/>
                  </a:lnTo>
                  <a:lnTo>
                    <a:pt x="2244" y="483421"/>
                  </a:lnTo>
                  <a:lnTo>
                    <a:pt x="8367" y="492505"/>
                  </a:lnTo>
                  <a:lnTo>
                    <a:pt x="17450" y="498637"/>
                  </a:lnTo>
                  <a:lnTo>
                    <a:pt x="28575" y="500887"/>
                  </a:lnTo>
                  <a:lnTo>
                    <a:pt x="39699" y="498637"/>
                  </a:lnTo>
                  <a:lnTo>
                    <a:pt x="48782" y="492505"/>
                  </a:lnTo>
                  <a:lnTo>
                    <a:pt x="54905" y="483421"/>
                  </a:lnTo>
                  <a:lnTo>
                    <a:pt x="57150" y="472312"/>
                  </a:lnTo>
                  <a:lnTo>
                    <a:pt x="11429" y="472312"/>
                  </a:lnTo>
                  <a:lnTo>
                    <a:pt x="57150" y="472185"/>
                  </a:lnTo>
                  <a:lnTo>
                    <a:pt x="54905" y="461077"/>
                  </a:lnTo>
                  <a:lnTo>
                    <a:pt x="48782" y="451992"/>
                  </a:lnTo>
                  <a:lnTo>
                    <a:pt x="39699" y="445861"/>
                  </a:lnTo>
                  <a:lnTo>
                    <a:pt x="28575" y="443610"/>
                  </a:lnTo>
                  <a:close/>
                </a:path>
                <a:path w="4629150" h="1624965">
                  <a:moveTo>
                    <a:pt x="57150" y="472185"/>
                  </a:moveTo>
                  <a:lnTo>
                    <a:pt x="22860" y="472185"/>
                  </a:lnTo>
                  <a:lnTo>
                    <a:pt x="57150" y="472312"/>
                  </a:lnTo>
                  <a:close/>
                </a:path>
                <a:path w="4629150" h="1624965">
                  <a:moveTo>
                    <a:pt x="28575" y="329310"/>
                  </a:moveTo>
                  <a:lnTo>
                    <a:pt x="17450" y="331543"/>
                  </a:lnTo>
                  <a:lnTo>
                    <a:pt x="8367" y="337645"/>
                  </a:lnTo>
                  <a:lnTo>
                    <a:pt x="2244" y="346723"/>
                  </a:lnTo>
                  <a:lnTo>
                    <a:pt x="0" y="357885"/>
                  </a:lnTo>
                  <a:lnTo>
                    <a:pt x="2244" y="368994"/>
                  </a:lnTo>
                  <a:lnTo>
                    <a:pt x="8367" y="378078"/>
                  </a:lnTo>
                  <a:lnTo>
                    <a:pt x="17450" y="384210"/>
                  </a:lnTo>
                  <a:lnTo>
                    <a:pt x="28575" y="386460"/>
                  </a:lnTo>
                  <a:lnTo>
                    <a:pt x="39699" y="384210"/>
                  </a:lnTo>
                  <a:lnTo>
                    <a:pt x="48782" y="378078"/>
                  </a:lnTo>
                  <a:lnTo>
                    <a:pt x="54905" y="368994"/>
                  </a:lnTo>
                  <a:lnTo>
                    <a:pt x="57150" y="357885"/>
                  </a:lnTo>
                  <a:lnTo>
                    <a:pt x="54905" y="346723"/>
                  </a:lnTo>
                  <a:lnTo>
                    <a:pt x="48782" y="337645"/>
                  </a:lnTo>
                  <a:lnTo>
                    <a:pt x="39699" y="331543"/>
                  </a:lnTo>
                  <a:lnTo>
                    <a:pt x="28575" y="329310"/>
                  </a:lnTo>
                  <a:close/>
                </a:path>
                <a:path w="4629150" h="1624965">
                  <a:moveTo>
                    <a:pt x="28575" y="214883"/>
                  </a:moveTo>
                  <a:lnTo>
                    <a:pt x="17450" y="217134"/>
                  </a:lnTo>
                  <a:lnTo>
                    <a:pt x="8367" y="223265"/>
                  </a:lnTo>
                  <a:lnTo>
                    <a:pt x="2244" y="232350"/>
                  </a:lnTo>
                  <a:lnTo>
                    <a:pt x="0" y="243458"/>
                  </a:lnTo>
                  <a:lnTo>
                    <a:pt x="2244" y="254694"/>
                  </a:lnTo>
                  <a:lnTo>
                    <a:pt x="8367" y="263778"/>
                  </a:lnTo>
                  <a:lnTo>
                    <a:pt x="17450" y="269910"/>
                  </a:lnTo>
                  <a:lnTo>
                    <a:pt x="28575" y="272160"/>
                  </a:lnTo>
                  <a:lnTo>
                    <a:pt x="39699" y="269910"/>
                  </a:lnTo>
                  <a:lnTo>
                    <a:pt x="48782" y="263778"/>
                  </a:lnTo>
                  <a:lnTo>
                    <a:pt x="54905" y="254694"/>
                  </a:lnTo>
                  <a:lnTo>
                    <a:pt x="57150" y="243585"/>
                  </a:lnTo>
                  <a:lnTo>
                    <a:pt x="11429" y="243585"/>
                  </a:lnTo>
                  <a:lnTo>
                    <a:pt x="57150" y="243458"/>
                  </a:lnTo>
                  <a:lnTo>
                    <a:pt x="54905" y="232350"/>
                  </a:lnTo>
                  <a:lnTo>
                    <a:pt x="48782" y="223265"/>
                  </a:lnTo>
                  <a:lnTo>
                    <a:pt x="39699" y="217134"/>
                  </a:lnTo>
                  <a:lnTo>
                    <a:pt x="28575" y="214883"/>
                  </a:lnTo>
                  <a:close/>
                </a:path>
                <a:path w="4629150" h="1624965">
                  <a:moveTo>
                    <a:pt x="57150" y="243458"/>
                  </a:moveTo>
                  <a:lnTo>
                    <a:pt x="22860" y="243458"/>
                  </a:lnTo>
                  <a:lnTo>
                    <a:pt x="57150" y="243585"/>
                  </a:lnTo>
                  <a:close/>
                </a:path>
                <a:path w="4629150" h="1624965">
                  <a:moveTo>
                    <a:pt x="28575" y="100583"/>
                  </a:moveTo>
                  <a:lnTo>
                    <a:pt x="17450" y="102816"/>
                  </a:lnTo>
                  <a:lnTo>
                    <a:pt x="8367" y="108918"/>
                  </a:lnTo>
                  <a:lnTo>
                    <a:pt x="2244" y="117996"/>
                  </a:lnTo>
                  <a:lnTo>
                    <a:pt x="0" y="129158"/>
                  </a:lnTo>
                  <a:lnTo>
                    <a:pt x="2244" y="140267"/>
                  </a:lnTo>
                  <a:lnTo>
                    <a:pt x="8367" y="149351"/>
                  </a:lnTo>
                  <a:lnTo>
                    <a:pt x="17450" y="155483"/>
                  </a:lnTo>
                  <a:lnTo>
                    <a:pt x="28575" y="157733"/>
                  </a:lnTo>
                  <a:lnTo>
                    <a:pt x="39699" y="155483"/>
                  </a:lnTo>
                  <a:lnTo>
                    <a:pt x="48782" y="149351"/>
                  </a:lnTo>
                  <a:lnTo>
                    <a:pt x="54905" y="140267"/>
                  </a:lnTo>
                  <a:lnTo>
                    <a:pt x="57150" y="129158"/>
                  </a:lnTo>
                  <a:lnTo>
                    <a:pt x="54905" y="117996"/>
                  </a:lnTo>
                  <a:lnTo>
                    <a:pt x="48782" y="108918"/>
                  </a:lnTo>
                  <a:lnTo>
                    <a:pt x="39699" y="102816"/>
                  </a:lnTo>
                  <a:lnTo>
                    <a:pt x="28575" y="1005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4090" y="6744970"/>
              <a:ext cx="177800" cy="154305"/>
            </a:xfrm>
            <a:custGeom>
              <a:avLst/>
              <a:gdLst/>
              <a:ahLst/>
              <a:cxnLst/>
              <a:rect l="l" t="t" r="r" b="b"/>
              <a:pathLst>
                <a:path w="177800" h="154304">
                  <a:moveTo>
                    <a:pt x="177800" y="0"/>
                  </a:moveTo>
                  <a:lnTo>
                    <a:pt x="0" y="0"/>
                  </a:lnTo>
                  <a:lnTo>
                    <a:pt x="0" y="154305"/>
                  </a:lnTo>
                  <a:lnTo>
                    <a:pt x="177800" y="154305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4090" y="6744970"/>
              <a:ext cx="177800" cy="154305"/>
            </a:xfrm>
            <a:custGeom>
              <a:avLst/>
              <a:gdLst/>
              <a:ahLst/>
              <a:cxnLst/>
              <a:rect l="l" t="t" r="r" b="b"/>
              <a:pathLst>
                <a:path w="177800" h="154304">
                  <a:moveTo>
                    <a:pt x="0" y="154305"/>
                  </a:moveTo>
                  <a:lnTo>
                    <a:pt x="177800" y="154305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1543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4090" y="622236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177800" y="0"/>
                  </a:moveTo>
                  <a:lnTo>
                    <a:pt x="0" y="0"/>
                  </a:lnTo>
                  <a:lnTo>
                    <a:pt x="0" y="166370"/>
                  </a:lnTo>
                  <a:lnTo>
                    <a:pt x="177800" y="16637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4090" y="6222365"/>
              <a:ext cx="177800" cy="166370"/>
            </a:xfrm>
            <a:custGeom>
              <a:avLst/>
              <a:gdLst/>
              <a:ahLst/>
              <a:cxnLst/>
              <a:rect l="l" t="t" r="r" b="b"/>
              <a:pathLst>
                <a:path w="177800" h="166370">
                  <a:moveTo>
                    <a:pt x="0" y="166370"/>
                  </a:moveTo>
                  <a:lnTo>
                    <a:pt x="177800" y="166370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16637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4090" y="6448425"/>
              <a:ext cx="177800" cy="189865"/>
            </a:xfrm>
            <a:custGeom>
              <a:avLst/>
              <a:gdLst/>
              <a:ahLst/>
              <a:cxnLst/>
              <a:rect l="l" t="t" r="r" b="b"/>
              <a:pathLst>
                <a:path w="177800" h="189865">
                  <a:moveTo>
                    <a:pt x="177800" y="0"/>
                  </a:moveTo>
                  <a:lnTo>
                    <a:pt x="0" y="0"/>
                  </a:lnTo>
                  <a:lnTo>
                    <a:pt x="0" y="189864"/>
                  </a:lnTo>
                  <a:lnTo>
                    <a:pt x="177800" y="189864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4090" y="6448425"/>
              <a:ext cx="177800" cy="189865"/>
            </a:xfrm>
            <a:custGeom>
              <a:avLst/>
              <a:gdLst/>
              <a:ahLst/>
              <a:cxnLst/>
              <a:rect l="l" t="t" r="r" b="b"/>
              <a:pathLst>
                <a:path w="177800" h="189865">
                  <a:moveTo>
                    <a:pt x="0" y="189864"/>
                  </a:moveTo>
                  <a:lnTo>
                    <a:pt x="177800" y="189864"/>
                  </a:lnTo>
                  <a:lnTo>
                    <a:pt x="177800" y="0"/>
                  </a:lnTo>
                  <a:lnTo>
                    <a:pt x="0" y="0"/>
                  </a:lnTo>
                  <a:lnTo>
                    <a:pt x="0" y="1898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7567" y="5395847"/>
            <a:ext cx="4558030" cy="14738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720"/>
              </a:spcBef>
            </a:pPr>
            <a:r>
              <a:rPr sz="1600" spc="335" dirty="0">
                <a:latin typeface="Lucida Sans"/>
                <a:cs typeface="Lucida Sans"/>
              </a:rPr>
              <a:t>DINO</a:t>
            </a:r>
            <a:r>
              <a:rPr sz="1600" spc="254" dirty="0">
                <a:latin typeface="Lucida Sans"/>
                <a:cs typeface="Lucida Sans"/>
              </a:rPr>
              <a:t> </a:t>
            </a:r>
            <a:r>
              <a:rPr sz="1600" spc="395" dirty="0">
                <a:latin typeface="Lucida Sans"/>
                <a:cs typeface="Lucida Sans"/>
              </a:rPr>
              <a:t>QUIZ</a:t>
            </a:r>
            <a:r>
              <a:rPr sz="1600" spc="254" dirty="0">
                <a:latin typeface="Lucida Sans"/>
                <a:cs typeface="Lucida Sans"/>
              </a:rPr>
              <a:t> </a:t>
            </a:r>
            <a:r>
              <a:rPr sz="1600" spc="155" dirty="0">
                <a:latin typeface="Lucida Sans"/>
                <a:cs typeface="Lucida Sans"/>
              </a:rPr>
              <a:t>3</a:t>
            </a:r>
            <a:endParaRPr sz="1600">
              <a:latin typeface="Lucida Sans"/>
              <a:cs typeface="Lucida Sans"/>
            </a:endParaRPr>
          </a:p>
          <a:p>
            <a:pPr marL="57785" marR="247650">
              <a:lnSpc>
                <a:spcPts val="1600"/>
              </a:lnSpc>
              <a:spcBef>
                <a:spcPts val="100"/>
              </a:spcBef>
            </a:pPr>
            <a:r>
              <a:rPr sz="1000" spc="-5" dirty="0">
                <a:latin typeface="Comic Sans MS"/>
                <a:cs typeface="Comic Sans MS"/>
              </a:rPr>
              <a:t>In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provincia</a:t>
            </a:r>
            <a:r>
              <a:rPr sz="1000" spc="-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di Benevento</a:t>
            </a:r>
            <a:r>
              <a:rPr sz="1000" spc="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è stato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ritrovato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il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fossile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di un</a:t>
            </a:r>
            <a:r>
              <a:rPr sz="1000" spc="-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dinosauro 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vissuto in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Italia, il</a:t>
            </a:r>
            <a:r>
              <a:rPr sz="1000" spc="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Scipionyx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Samniticus.</a:t>
            </a:r>
            <a:r>
              <a:rPr sz="1000" dirty="0">
                <a:latin typeface="Comic Sans MS"/>
                <a:cs typeface="Comic Sans MS"/>
              </a:rPr>
              <a:t> Come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è</a:t>
            </a:r>
            <a:r>
              <a:rPr sz="1000" spc="-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stato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soprannominato</a:t>
            </a:r>
            <a:r>
              <a:rPr sz="1000" spc="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?</a:t>
            </a:r>
            <a:endParaRPr sz="1000">
              <a:latin typeface="Comic Sans MS"/>
              <a:cs typeface="Comic Sans MS"/>
            </a:endParaRPr>
          </a:p>
          <a:p>
            <a:pPr marL="467995">
              <a:lnSpc>
                <a:spcPct val="100000"/>
              </a:lnSpc>
              <a:spcBef>
                <a:spcPts val="700"/>
              </a:spcBef>
            </a:pPr>
            <a:r>
              <a:rPr sz="1100" dirty="0">
                <a:latin typeface="Calibri"/>
                <a:cs typeface="Calibri"/>
              </a:rPr>
              <a:t>Rodolfo</a:t>
            </a:r>
            <a:endParaRPr sz="1100">
              <a:latin typeface="Calibri"/>
              <a:cs typeface="Calibri"/>
            </a:endParaRPr>
          </a:p>
          <a:p>
            <a:pPr marL="467995" marR="3612515">
              <a:lnSpc>
                <a:spcPct val="1209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Pep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o  </a:t>
            </a:r>
            <a:r>
              <a:rPr sz="1100" spc="-5" dirty="0">
                <a:latin typeface="Calibri"/>
                <a:cs typeface="Calibri"/>
              </a:rPr>
              <a:t>Ciro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6008" y="976690"/>
            <a:ext cx="4275121" cy="292219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748020" y="4286250"/>
            <a:ext cx="4559935" cy="2363470"/>
          </a:xfrm>
          <a:custGeom>
            <a:avLst/>
            <a:gdLst/>
            <a:ahLst/>
            <a:cxnLst/>
            <a:rect l="l" t="t" r="r" b="b"/>
            <a:pathLst>
              <a:path w="4559934" h="2363470">
                <a:moveTo>
                  <a:pt x="393953" y="0"/>
                </a:moveTo>
                <a:lnTo>
                  <a:pt x="344541" y="3069"/>
                </a:lnTo>
                <a:lnTo>
                  <a:pt x="296960" y="12033"/>
                </a:lnTo>
                <a:lnTo>
                  <a:pt x="251577" y="26520"/>
                </a:lnTo>
                <a:lnTo>
                  <a:pt x="208764" y="46162"/>
                </a:lnTo>
                <a:lnTo>
                  <a:pt x="168889" y="70589"/>
                </a:lnTo>
                <a:lnTo>
                  <a:pt x="132323" y="99433"/>
                </a:lnTo>
                <a:lnTo>
                  <a:pt x="99433" y="132323"/>
                </a:lnTo>
                <a:lnTo>
                  <a:pt x="70589" y="168889"/>
                </a:lnTo>
                <a:lnTo>
                  <a:pt x="46162" y="208764"/>
                </a:lnTo>
                <a:lnTo>
                  <a:pt x="26520" y="251577"/>
                </a:lnTo>
                <a:lnTo>
                  <a:pt x="12033" y="296960"/>
                </a:lnTo>
                <a:lnTo>
                  <a:pt x="3069" y="344541"/>
                </a:lnTo>
                <a:lnTo>
                  <a:pt x="0" y="393953"/>
                </a:lnTo>
                <a:lnTo>
                  <a:pt x="0" y="1969515"/>
                </a:lnTo>
                <a:lnTo>
                  <a:pt x="3069" y="2018930"/>
                </a:lnTo>
                <a:lnTo>
                  <a:pt x="12033" y="2066514"/>
                </a:lnTo>
                <a:lnTo>
                  <a:pt x="26520" y="2111897"/>
                </a:lnTo>
                <a:lnTo>
                  <a:pt x="46162" y="2154710"/>
                </a:lnTo>
                <a:lnTo>
                  <a:pt x="70589" y="2194585"/>
                </a:lnTo>
                <a:lnTo>
                  <a:pt x="99433" y="2231152"/>
                </a:lnTo>
                <a:lnTo>
                  <a:pt x="132323" y="2264041"/>
                </a:lnTo>
                <a:lnTo>
                  <a:pt x="168889" y="2292883"/>
                </a:lnTo>
                <a:lnTo>
                  <a:pt x="208764" y="2317309"/>
                </a:lnTo>
                <a:lnTo>
                  <a:pt x="251577" y="2336951"/>
                </a:lnTo>
                <a:lnTo>
                  <a:pt x="296960" y="2351437"/>
                </a:lnTo>
                <a:lnTo>
                  <a:pt x="344541" y="2360400"/>
                </a:lnTo>
                <a:lnTo>
                  <a:pt x="393953" y="2363470"/>
                </a:lnTo>
                <a:lnTo>
                  <a:pt x="4165980" y="2363470"/>
                </a:lnTo>
                <a:lnTo>
                  <a:pt x="4215393" y="2360400"/>
                </a:lnTo>
                <a:lnTo>
                  <a:pt x="4262974" y="2351437"/>
                </a:lnTo>
                <a:lnTo>
                  <a:pt x="4308357" y="2336951"/>
                </a:lnTo>
                <a:lnTo>
                  <a:pt x="4351170" y="2317309"/>
                </a:lnTo>
                <a:lnTo>
                  <a:pt x="4391045" y="2292883"/>
                </a:lnTo>
                <a:lnTo>
                  <a:pt x="4427611" y="2264041"/>
                </a:lnTo>
                <a:lnTo>
                  <a:pt x="4460501" y="2231152"/>
                </a:lnTo>
                <a:lnTo>
                  <a:pt x="4489345" y="2194585"/>
                </a:lnTo>
                <a:lnTo>
                  <a:pt x="4513772" y="2154710"/>
                </a:lnTo>
                <a:lnTo>
                  <a:pt x="4533414" y="2111897"/>
                </a:lnTo>
                <a:lnTo>
                  <a:pt x="4547901" y="2066514"/>
                </a:lnTo>
                <a:lnTo>
                  <a:pt x="4556865" y="2018930"/>
                </a:lnTo>
                <a:lnTo>
                  <a:pt x="4559934" y="1969515"/>
                </a:lnTo>
                <a:lnTo>
                  <a:pt x="4559934" y="393953"/>
                </a:lnTo>
                <a:lnTo>
                  <a:pt x="4556865" y="344541"/>
                </a:lnTo>
                <a:lnTo>
                  <a:pt x="4547901" y="296960"/>
                </a:lnTo>
                <a:lnTo>
                  <a:pt x="4533414" y="251577"/>
                </a:lnTo>
                <a:lnTo>
                  <a:pt x="4513772" y="208764"/>
                </a:lnTo>
                <a:lnTo>
                  <a:pt x="4489345" y="168889"/>
                </a:lnTo>
                <a:lnTo>
                  <a:pt x="4460501" y="132323"/>
                </a:lnTo>
                <a:lnTo>
                  <a:pt x="4427611" y="99433"/>
                </a:lnTo>
                <a:lnTo>
                  <a:pt x="4391045" y="70589"/>
                </a:lnTo>
                <a:lnTo>
                  <a:pt x="4351170" y="46162"/>
                </a:lnTo>
                <a:lnTo>
                  <a:pt x="4308357" y="26520"/>
                </a:lnTo>
                <a:lnTo>
                  <a:pt x="4262974" y="12033"/>
                </a:lnTo>
                <a:lnTo>
                  <a:pt x="4215393" y="3069"/>
                </a:lnTo>
                <a:lnTo>
                  <a:pt x="4165980" y="0"/>
                </a:lnTo>
                <a:lnTo>
                  <a:pt x="3939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42457" y="4418457"/>
            <a:ext cx="3847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4129" algn="l"/>
              </a:tabLst>
            </a:pPr>
            <a:r>
              <a:rPr sz="1400" spc="240" dirty="0">
                <a:latin typeface="Lucida Sans"/>
                <a:cs typeface="Lucida Sans"/>
              </a:rPr>
              <a:t>Nome </a:t>
            </a:r>
            <a:r>
              <a:rPr sz="1400" spc="-204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42457" y="4884801"/>
            <a:ext cx="3845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400" spc="470" dirty="0">
                <a:latin typeface="Lucida Sans"/>
                <a:cs typeface="Lucida Sans"/>
              </a:rPr>
              <a:t>SI</a:t>
            </a:r>
            <a:r>
              <a:rPr sz="1400" spc="225" dirty="0">
                <a:latin typeface="Lucida Sans"/>
                <a:cs typeface="Lucida Sans"/>
              </a:rPr>
              <a:t> </a:t>
            </a:r>
            <a:r>
              <a:rPr sz="1400" spc="320" dirty="0">
                <a:latin typeface="Lucida Sans"/>
                <a:cs typeface="Lucida Sans"/>
              </a:rPr>
              <a:t>NUTRIVA</a:t>
            </a:r>
            <a:r>
              <a:rPr sz="1400" spc="210" dirty="0">
                <a:latin typeface="Lucida Sans"/>
                <a:cs typeface="Lucida Sans"/>
              </a:rPr>
              <a:t> </a:t>
            </a:r>
            <a:r>
              <a:rPr sz="1400" spc="375" dirty="0">
                <a:latin typeface="Lucida Sans"/>
                <a:cs typeface="Lucida Sans"/>
              </a:rPr>
              <a:t>DI </a:t>
            </a:r>
            <a:r>
              <a:rPr sz="1400" spc="-18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42457" y="5351145"/>
            <a:ext cx="3942079" cy="60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0645" algn="l"/>
              </a:tabLst>
            </a:pPr>
            <a:r>
              <a:rPr sz="1400" spc="305" dirty="0">
                <a:latin typeface="Lucida Sans"/>
                <a:cs typeface="Lucida Sans"/>
              </a:rPr>
              <a:t>EPOCA </a:t>
            </a:r>
            <a:r>
              <a:rPr sz="1400" spc="-19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2013585" algn="l"/>
                <a:tab pos="3928745" algn="l"/>
              </a:tabLst>
            </a:pPr>
            <a:r>
              <a:rPr sz="1400" spc="285" dirty="0">
                <a:latin typeface="Lucida Sans"/>
                <a:cs typeface="Lucida Sans"/>
              </a:rPr>
              <a:t>ALTEZZA</a:t>
            </a:r>
            <a:r>
              <a:rPr sz="1400" u="sng" spc="28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r>
              <a:rPr sz="1400" spc="310" dirty="0">
                <a:latin typeface="Lucida Sans"/>
                <a:cs typeface="Lucida Sans"/>
              </a:rPr>
              <a:t>PESO</a:t>
            </a:r>
            <a:r>
              <a:rPr sz="1400" u="sng" spc="56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spc="31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2457" y="6183579"/>
            <a:ext cx="4197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015" algn="l"/>
              </a:tabLst>
            </a:pPr>
            <a:r>
              <a:rPr sz="1400" spc="250" dirty="0">
                <a:latin typeface="Lucida Sans"/>
                <a:cs typeface="Lucida Sans"/>
              </a:rPr>
              <a:t>LUNGHEZZA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0389" y="479806"/>
            <a:ext cx="379602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i="0" u="none" spc="490" dirty="0">
                <a:latin typeface="Lucida Sans"/>
                <a:cs typeface="Lucida Sans"/>
              </a:rPr>
              <a:t>COMPSOGNATHUS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27234" y="7169784"/>
            <a:ext cx="862330" cy="2851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5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09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9150" y="7169784"/>
            <a:ext cx="730885" cy="2851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Pag.20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0562" y="1033559"/>
            <a:ext cx="3715555" cy="189454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814377" y="4982845"/>
            <a:ext cx="4570095" cy="1802764"/>
            <a:chOff x="5814377" y="4982845"/>
            <a:chExt cx="4570095" cy="1802764"/>
          </a:xfrm>
        </p:grpSpPr>
        <p:sp>
          <p:nvSpPr>
            <p:cNvPr id="7" name="object 7"/>
            <p:cNvSpPr/>
            <p:nvPr/>
          </p:nvSpPr>
          <p:spPr>
            <a:xfrm>
              <a:off x="5895340" y="4982844"/>
              <a:ext cx="4488815" cy="1721485"/>
            </a:xfrm>
            <a:custGeom>
              <a:avLst/>
              <a:gdLst/>
              <a:ahLst/>
              <a:cxnLst/>
              <a:rect l="l" t="t" r="r" b="b"/>
              <a:pathLst>
                <a:path w="4488815" h="1721484">
                  <a:moveTo>
                    <a:pt x="4488815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1721485"/>
                  </a:lnTo>
                  <a:lnTo>
                    <a:pt x="4488815" y="1721485"/>
                  </a:lnTo>
                  <a:lnTo>
                    <a:pt x="4488815" y="76200"/>
                  </a:lnTo>
                  <a:lnTo>
                    <a:pt x="4488815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9140" y="5059045"/>
              <a:ext cx="4488815" cy="1721485"/>
            </a:xfrm>
            <a:custGeom>
              <a:avLst/>
              <a:gdLst/>
              <a:ahLst/>
              <a:cxnLst/>
              <a:rect l="l" t="t" r="r" b="b"/>
              <a:pathLst>
                <a:path w="4488815" h="1721484">
                  <a:moveTo>
                    <a:pt x="4488815" y="0"/>
                  </a:moveTo>
                  <a:lnTo>
                    <a:pt x="0" y="0"/>
                  </a:lnTo>
                  <a:lnTo>
                    <a:pt x="0" y="1721485"/>
                  </a:lnTo>
                  <a:lnTo>
                    <a:pt x="4488815" y="1721485"/>
                  </a:lnTo>
                  <a:lnTo>
                    <a:pt x="448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19140" y="5059045"/>
              <a:ext cx="4488815" cy="1721485"/>
            </a:xfrm>
            <a:custGeom>
              <a:avLst/>
              <a:gdLst/>
              <a:ahLst/>
              <a:cxnLst/>
              <a:rect l="l" t="t" r="r" b="b"/>
              <a:pathLst>
                <a:path w="4488815" h="1721484">
                  <a:moveTo>
                    <a:pt x="0" y="1721485"/>
                  </a:moveTo>
                  <a:lnTo>
                    <a:pt x="4488815" y="1721485"/>
                  </a:lnTo>
                  <a:lnTo>
                    <a:pt x="4488815" y="0"/>
                  </a:lnTo>
                  <a:lnTo>
                    <a:pt x="0" y="0"/>
                  </a:lnTo>
                  <a:lnTo>
                    <a:pt x="0" y="1721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39765" y="2951200"/>
            <a:ext cx="4658995" cy="368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dirty="0">
                <a:latin typeface="Calibri"/>
                <a:cs typeface="Calibri"/>
              </a:rPr>
              <a:t> il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secondo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più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piccolo </a:t>
            </a:r>
            <a:r>
              <a:rPr sz="1100" dirty="0">
                <a:latin typeface="Calibri"/>
                <a:cs typeface="Calibri"/>
              </a:rPr>
              <a:t>mai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esistito: alto </a:t>
            </a:r>
            <a:r>
              <a:rPr sz="1100" dirty="0">
                <a:latin typeface="Calibri"/>
                <a:cs typeface="Calibri"/>
              </a:rPr>
              <a:t>70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cm,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metro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peso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kg.</a:t>
            </a:r>
            <a:endParaRPr sz="1100">
              <a:latin typeface="Calibri"/>
              <a:cs typeface="Calibri"/>
            </a:endParaRPr>
          </a:p>
          <a:p>
            <a:pPr marL="12700" marR="290830">
              <a:lnSpc>
                <a:spcPts val="155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E’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vissuto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Europa nell’epoca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giurassica.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-5" dirty="0">
                <a:latin typeface="Calibri"/>
                <a:cs typeface="Calibri"/>
              </a:rPr>
              <a:t> carnivoro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nutriva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piccoli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animali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catturava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 </a:t>
            </a:r>
            <a:r>
              <a:rPr sz="1100" spc="-5" dirty="0">
                <a:latin typeface="Calibri"/>
                <a:cs typeface="Calibri"/>
              </a:rPr>
              <a:t>litorale della laguna</a:t>
            </a:r>
            <a:r>
              <a:rPr sz="1100" dirty="0">
                <a:latin typeface="Calibri"/>
                <a:cs typeface="Calibri"/>
              </a:rPr>
              <a:t> in</a:t>
            </a:r>
            <a:r>
              <a:rPr sz="1100" spc="-10" dirty="0">
                <a:latin typeface="Calibri"/>
                <a:cs typeface="Calibri"/>
              </a:rPr>
              <a:t> cui</a:t>
            </a:r>
            <a:r>
              <a:rPr sz="1100" dirty="0">
                <a:latin typeface="Calibri"/>
                <a:cs typeface="Calibri"/>
              </a:rPr>
              <a:t> viveva.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dirty="0">
                <a:latin typeface="Calibri"/>
                <a:cs typeface="Calibri"/>
              </a:rPr>
              <a:t>Aveva </a:t>
            </a:r>
            <a:r>
              <a:rPr sz="1100" spc="-5" dirty="0">
                <a:latin typeface="Calibri"/>
                <a:cs typeface="Calibri"/>
              </a:rPr>
              <a:t>un corpo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snello 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piuttosto veloce.</a:t>
            </a:r>
            <a:endParaRPr sz="1100">
              <a:latin typeface="Calibri"/>
              <a:cs typeface="Calibri"/>
            </a:endParaRPr>
          </a:p>
          <a:p>
            <a:pPr marL="12700" marR="591820">
              <a:lnSpc>
                <a:spcPts val="1550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Aveva </a:t>
            </a:r>
            <a:r>
              <a:rPr sz="1100" spc="-5" dirty="0">
                <a:latin typeface="Calibri"/>
                <a:cs typeface="Calibri"/>
              </a:rPr>
              <a:t>braccia </a:t>
            </a:r>
            <a:r>
              <a:rPr sz="1100" dirty="0">
                <a:latin typeface="Calibri"/>
                <a:cs typeface="Calibri"/>
              </a:rPr>
              <a:t>corte con </a:t>
            </a:r>
            <a:r>
              <a:rPr sz="1100" spc="-5" dirty="0">
                <a:latin typeface="Calibri"/>
                <a:cs typeface="Calibri"/>
              </a:rPr>
              <a:t>due </a:t>
            </a:r>
            <a:r>
              <a:rPr sz="1100" dirty="0">
                <a:latin typeface="Calibri"/>
                <a:cs typeface="Calibri"/>
              </a:rPr>
              <a:t>dita, </a:t>
            </a:r>
            <a:r>
              <a:rPr sz="1100" spc="-5" dirty="0">
                <a:latin typeface="Calibri"/>
                <a:cs typeface="Calibri"/>
              </a:rPr>
              <a:t>ciascuna </a:t>
            </a:r>
            <a:r>
              <a:rPr sz="1100" dirty="0">
                <a:latin typeface="Calibri"/>
                <a:cs typeface="Calibri"/>
              </a:rPr>
              <a:t>munite </a:t>
            </a:r>
            <a:r>
              <a:rPr sz="1100" spc="-5" dirty="0">
                <a:latin typeface="Calibri"/>
                <a:cs typeface="Calibri"/>
              </a:rPr>
              <a:t>di artigli </a:t>
            </a:r>
            <a:r>
              <a:rPr sz="1100" dirty="0">
                <a:latin typeface="Calibri"/>
                <a:cs typeface="Calibri"/>
              </a:rPr>
              <a:t>affilatissimi.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-5" dirty="0">
                <a:latin typeface="Calibri"/>
                <a:cs typeface="Calibri"/>
              </a:rPr>
              <a:t> suo muso</a:t>
            </a:r>
            <a:r>
              <a:rPr sz="1100" dirty="0">
                <a:latin typeface="Calibri"/>
                <a:cs typeface="Calibri"/>
              </a:rPr>
              <a:t> era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appuntito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bocca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dotata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denti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aguzzi.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dirty="0">
                <a:latin typeface="Calibri"/>
                <a:cs typeface="Calibri"/>
              </a:rPr>
              <a:t>Non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perdeva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tempo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masticare: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spesso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inghiottiva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piccole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prede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intere.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spc="-5" dirty="0">
                <a:latin typeface="Calibri"/>
                <a:cs typeface="Calibri"/>
              </a:rPr>
              <a:t>Alcuni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reperti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questo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 sono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stati </a:t>
            </a:r>
            <a:r>
              <a:rPr sz="1100" dirty="0">
                <a:latin typeface="Calibri"/>
                <a:cs typeface="Calibri"/>
              </a:rPr>
              <a:t>trovati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Germania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Francia.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libri"/>
              <a:cs typeface="Calibri"/>
            </a:endParaRPr>
          </a:p>
          <a:p>
            <a:pPr marL="451484">
              <a:lnSpc>
                <a:spcPct val="100000"/>
              </a:lnSpc>
              <a:spcBef>
                <a:spcPts val="5"/>
              </a:spcBef>
              <a:tabLst>
                <a:tab pos="1255395" algn="l"/>
                <a:tab pos="3094990" algn="l"/>
                <a:tab pos="4074160" algn="l"/>
              </a:tabLst>
            </a:pPr>
            <a:r>
              <a:rPr sz="2400" spc="470" dirty="0">
                <a:latin typeface="Verdana"/>
                <a:cs typeface="Verdana"/>
              </a:rPr>
              <a:t>LO	</a:t>
            </a:r>
            <a:r>
              <a:rPr sz="2400" spc="570" dirty="0">
                <a:latin typeface="Verdana"/>
                <a:cs typeface="Verdana"/>
              </a:rPr>
              <a:t>SAPEVI	</a:t>
            </a:r>
            <a:r>
              <a:rPr sz="2400" spc="180" dirty="0">
                <a:latin typeface="Verdana"/>
                <a:cs typeface="Verdana"/>
              </a:rPr>
              <a:t>CHE	</a:t>
            </a:r>
            <a:r>
              <a:rPr sz="2400" spc="325" dirty="0">
                <a:latin typeface="Verdana"/>
                <a:cs typeface="Verdana"/>
              </a:rPr>
              <a:t>?</a:t>
            </a:r>
            <a:endParaRPr sz="2400">
              <a:latin typeface="Verdana"/>
              <a:cs typeface="Verdana"/>
            </a:endParaRPr>
          </a:p>
          <a:p>
            <a:pPr marL="177165" marR="232410">
              <a:lnSpc>
                <a:spcPct val="117100"/>
              </a:lnSpc>
              <a:spcBef>
                <a:spcPts val="1265"/>
              </a:spcBef>
            </a:pPr>
            <a:r>
              <a:rPr sz="1400" spc="-5" dirty="0">
                <a:latin typeface="Calibri"/>
                <a:cs typeface="Calibri"/>
              </a:rPr>
              <a:t>Il museo di Scienze </a:t>
            </a:r>
            <a:r>
              <a:rPr sz="1400" dirty="0">
                <a:latin typeface="Calibri"/>
                <a:cs typeface="Calibri"/>
              </a:rPr>
              <a:t>Naturali d Berlino </a:t>
            </a:r>
            <a:r>
              <a:rPr sz="1400" spc="-5" dirty="0">
                <a:latin typeface="Calibri"/>
                <a:cs typeface="Calibri"/>
              </a:rPr>
              <a:t>possiede </a:t>
            </a:r>
            <a:r>
              <a:rPr sz="1400" dirty="0">
                <a:latin typeface="Calibri"/>
                <a:cs typeface="Calibri"/>
              </a:rPr>
              <a:t>lo </a:t>
            </a:r>
            <a:r>
              <a:rPr sz="1400" spc="-5" dirty="0">
                <a:latin typeface="Calibri"/>
                <a:cs typeface="Calibri"/>
              </a:rPr>
              <a:t>scheletro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dinosauro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alto </a:t>
            </a:r>
            <a:r>
              <a:rPr sz="1400" spc="-5" dirty="0">
                <a:latin typeface="Calibri"/>
                <a:cs typeface="Calibri"/>
              </a:rPr>
              <a:t>del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mondo.</a:t>
            </a:r>
            <a:endParaRPr sz="1400">
              <a:latin typeface="Calibri"/>
              <a:cs typeface="Calibri"/>
            </a:endParaRPr>
          </a:p>
          <a:p>
            <a:pPr marL="177165" marR="255904">
              <a:lnSpc>
                <a:spcPct val="117100"/>
              </a:lnSpc>
            </a:pPr>
            <a:r>
              <a:rPr sz="1400" spc="-5" dirty="0">
                <a:latin typeface="Calibri"/>
                <a:cs typeface="Calibri"/>
              </a:rPr>
              <a:t>Si tratta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Brachiosaurus </a:t>
            </a:r>
            <a:r>
              <a:rPr sz="1400" spc="-5" dirty="0">
                <a:latin typeface="Calibri"/>
                <a:cs typeface="Calibri"/>
              </a:rPr>
              <a:t>branchiai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13.3 metri,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dei più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grandi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animali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apparsi sulla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Terra.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2469" y="629285"/>
            <a:ext cx="4405630" cy="962025"/>
          </a:xfrm>
          <a:custGeom>
            <a:avLst/>
            <a:gdLst/>
            <a:ahLst/>
            <a:cxnLst/>
            <a:rect l="l" t="t" r="r" b="b"/>
            <a:pathLst>
              <a:path w="4405630" h="962025">
                <a:moveTo>
                  <a:pt x="160337" y="0"/>
                </a:moveTo>
                <a:lnTo>
                  <a:pt x="109661" y="8170"/>
                </a:lnTo>
                <a:lnTo>
                  <a:pt x="65647" y="30922"/>
                </a:lnTo>
                <a:lnTo>
                  <a:pt x="30938" y="65617"/>
                </a:lnTo>
                <a:lnTo>
                  <a:pt x="8174" y="109614"/>
                </a:lnTo>
                <a:lnTo>
                  <a:pt x="0" y="160274"/>
                </a:lnTo>
                <a:lnTo>
                  <a:pt x="0" y="801624"/>
                </a:lnTo>
                <a:lnTo>
                  <a:pt x="8174" y="852345"/>
                </a:lnTo>
                <a:lnTo>
                  <a:pt x="30938" y="896380"/>
                </a:lnTo>
                <a:lnTo>
                  <a:pt x="65647" y="931093"/>
                </a:lnTo>
                <a:lnTo>
                  <a:pt x="109661" y="953853"/>
                </a:lnTo>
                <a:lnTo>
                  <a:pt x="160337" y="962025"/>
                </a:lnTo>
                <a:lnTo>
                  <a:pt x="4245356" y="962025"/>
                </a:lnTo>
                <a:lnTo>
                  <a:pt x="4296015" y="953853"/>
                </a:lnTo>
                <a:lnTo>
                  <a:pt x="4340012" y="931093"/>
                </a:lnTo>
                <a:lnTo>
                  <a:pt x="4374707" y="896380"/>
                </a:lnTo>
                <a:lnTo>
                  <a:pt x="4397459" y="852345"/>
                </a:lnTo>
                <a:lnTo>
                  <a:pt x="4405630" y="801624"/>
                </a:lnTo>
                <a:lnTo>
                  <a:pt x="4405630" y="160274"/>
                </a:lnTo>
                <a:lnTo>
                  <a:pt x="4397459" y="109614"/>
                </a:lnTo>
                <a:lnTo>
                  <a:pt x="4374707" y="65617"/>
                </a:lnTo>
                <a:lnTo>
                  <a:pt x="4340012" y="30922"/>
                </a:lnTo>
                <a:lnTo>
                  <a:pt x="4296015" y="8170"/>
                </a:lnTo>
                <a:lnTo>
                  <a:pt x="4245356" y="0"/>
                </a:lnTo>
                <a:lnTo>
                  <a:pt x="1603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0792" y="659028"/>
            <a:ext cx="360680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169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Colora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dinosauri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completa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tabella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cercando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informazioni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presenti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questo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libretto.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922" y="1709166"/>
            <a:ext cx="4519188" cy="277888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12469" y="4595495"/>
            <a:ext cx="4559935" cy="2363470"/>
          </a:xfrm>
          <a:custGeom>
            <a:avLst/>
            <a:gdLst/>
            <a:ahLst/>
            <a:cxnLst/>
            <a:rect l="l" t="t" r="r" b="b"/>
            <a:pathLst>
              <a:path w="4559935" h="2363470">
                <a:moveTo>
                  <a:pt x="393903" y="0"/>
                </a:moveTo>
                <a:lnTo>
                  <a:pt x="344496" y="3069"/>
                </a:lnTo>
                <a:lnTo>
                  <a:pt x="296920" y="12033"/>
                </a:lnTo>
                <a:lnTo>
                  <a:pt x="251544" y="26520"/>
                </a:lnTo>
                <a:lnTo>
                  <a:pt x="208736" y="46162"/>
                </a:lnTo>
                <a:lnTo>
                  <a:pt x="168867" y="70589"/>
                </a:lnTo>
                <a:lnTo>
                  <a:pt x="132304" y="99433"/>
                </a:lnTo>
                <a:lnTo>
                  <a:pt x="99419" y="132323"/>
                </a:lnTo>
                <a:lnTo>
                  <a:pt x="70580" y="168889"/>
                </a:lnTo>
                <a:lnTo>
                  <a:pt x="46156" y="208764"/>
                </a:lnTo>
                <a:lnTo>
                  <a:pt x="26516" y="251577"/>
                </a:lnTo>
                <a:lnTo>
                  <a:pt x="12031" y="296960"/>
                </a:lnTo>
                <a:lnTo>
                  <a:pt x="3069" y="344541"/>
                </a:lnTo>
                <a:lnTo>
                  <a:pt x="0" y="393954"/>
                </a:lnTo>
                <a:lnTo>
                  <a:pt x="0" y="1969554"/>
                </a:lnTo>
                <a:lnTo>
                  <a:pt x="3069" y="2018960"/>
                </a:lnTo>
                <a:lnTo>
                  <a:pt x="12031" y="2066537"/>
                </a:lnTo>
                <a:lnTo>
                  <a:pt x="26516" y="2111914"/>
                </a:lnTo>
                <a:lnTo>
                  <a:pt x="46156" y="2154723"/>
                </a:lnTo>
                <a:lnTo>
                  <a:pt x="70580" y="2194594"/>
                </a:lnTo>
                <a:lnTo>
                  <a:pt x="99419" y="2231158"/>
                </a:lnTo>
                <a:lnTo>
                  <a:pt x="132304" y="2264044"/>
                </a:lnTo>
                <a:lnTo>
                  <a:pt x="168867" y="2292885"/>
                </a:lnTo>
                <a:lnTo>
                  <a:pt x="208736" y="2317311"/>
                </a:lnTo>
                <a:lnTo>
                  <a:pt x="251544" y="2336951"/>
                </a:lnTo>
                <a:lnTo>
                  <a:pt x="296920" y="2351437"/>
                </a:lnTo>
                <a:lnTo>
                  <a:pt x="344496" y="2360400"/>
                </a:lnTo>
                <a:lnTo>
                  <a:pt x="393903" y="2363470"/>
                </a:lnTo>
                <a:lnTo>
                  <a:pt x="4165980" y="2363470"/>
                </a:lnTo>
                <a:lnTo>
                  <a:pt x="4215393" y="2360400"/>
                </a:lnTo>
                <a:lnTo>
                  <a:pt x="4262974" y="2351437"/>
                </a:lnTo>
                <a:lnTo>
                  <a:pt x="4308357" y="2336951"/>
                </a:lnTo>
                <a:lnTo>
                  <a:pt x="4351170" y="2317311"/>
                </a:lnTo>
                <a:lnTo>
                  <a:pt x="4391045" y="2292885"/>
                </a:lnTo>
                <a:lnTo>
                  <a:pt x="4427611" y="2264044"/>
                </a:lnTo>
                <a:lnTo>
                  <a:pt x="4460501" y="2231158"/>
                </a:lnTo>
                <a:lnTo>
                  <a:pt x="4489345" y="2194594"/>
                </a:lnTo>
                <a:lnTo>
                  <a:pt x="4513772" y="2154723"/>
                </a:lnTo>
                <a:lnTo>
                  <a:pt x="4533414" y="2111914"/>
                </a:lnTo>
                <a:lnTo>
                  <a:pt x="4547901" y="2066537"/>
                </a:lnTo>
                <a:lnTo>
                  <a:pt x="4556865" y="2018960"/>
                </a:lnTo>
                <a:lnTo>
                  <a:pt x="4559934" y="1969554"/>
                </a:lnTo>
                <a:lnTo>
                  <a:pt x="4559934" y="393954"/>
                </a:lnTo>
                <a:lnTo>
                  <a:pt x="4556865" y="344541"/>
                </a:lnTo>
                <a:lnTo>
                  <a:pt x="4547901" y="296960"/>
                </a:lnTo>
                <a:lnTo>
                  <a:pt x="4533414" y="251577"/>
                </a:lnTo>
                <a:lnTo>
                  <a:pt x="4513772" y="208764"/>
                </a:lnTo>
                <a:lnTo>
                  <a:pt x="4489345" y="168889"/>
                </a:lnTo>
                <a:lnTo>
                  <a:pt x="4460501" y="132323"/>
                </a:lnTo>
                <a:lnTo>
                  <a:pt x="4427611" y="99433"/>
                </a:lnTo>
                <a:lnTo>
                  <a:pt x="4391045" y="70589"/>
                </a:lnTo>
                <a:lnTo>
                  <a:pt x="4351170" y="46162"/>
                </a:lnTo>
                <a:lnTo>
                  <a:pt x="4308357" y="26520"/>
                </a:lnTo>
                <a:lnTo>
                  <a:pt x="4262974" y="12033"/>
                </a:lnTo>
                <a:lnTo>
                  <a:pt x="4215393" y="3069"/>
                </a:lnTo>
                <a:lnTo>
                  <a:pt x="4165980" y="0"/>
                </a:lnTo>
                <a:lnTo>
                  <a:pt x="39390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6272" y="4727829"/>
            <a:ext cx="3847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4129" algn="l"/>
              </a:tabLst>
            </a:pPr>
            <a:r>
              <a:rPr sz="1400" spc="240" dirty="0">
                <a:latin typeface="Lucida Sans"/>
                <a:cs typeface="Lucida Sans"/>
              </a:rPr>
              <a:t>Nome </a:t>
            </a:r>
            <a:r>
              <a:rPr sz="1400" spc="-204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6272" y="5194173"/>
            <a:ext cx="3845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400" spc="470" dirty="0">
                <a:latin typeface="Lucida Sans"/>
                <a:cs typeface="Lucida Sans"/>
              </a:rPr>
              <a:t>SI</a:t>
            </a:r>
            <a:r>
              <a:rPr sz="1400" spc="225" dirty="0">
                <a:latin typeface="Lucida Sans"/>
                <a:cs typeface="Lucida Sans"/>
              </a:rPr>
              <a:t> </a:t>
            </a:r>
            <a:r>
              <a:rPr sz="1400" spc="320" dirty="0">
                <a:latin typeface="Lucida Sans"/>
                <a:cs typeface="Lucida Sans"/>
              </a:rPr>
              <a:t>NUTRIVA</a:t>
            </a:r>
            <a:r>
              <a:rPr sz="1400" spc="210" dirty="0">
                <a:latin typeface="Lucida Sans"/>
                <a:cs typeface="Lucida Sans"/>
              </a:rPr>
              <a:t> </a:t>
            </a:r>
            <a:r>
              <a:rPr sz="1400" spc="375" dirty="0">
                <a:latin typeface="Lucida Sans"/>
                <a:cs typeface="Lucida Sans"/>
              </a:rPr>
              <a:t>DI </a:t>
            </a:r>
            <a:r>
              <a:rPr sz="1400" spc="-185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6272" y="5660898"/>
            <a:ext cx="3942079" cy="60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0645" algn="l"/>
              </a:tabLst>
            </a:pPr>
            <a:r>
              <a:rPr sz="1400" spc="305" dirty="0">
                <a:latin typeface="Lucida Sans"/>
                <a:cs typeface="Lucida Sans"/>
              </a:rPr>
              <a:t>EPOCA </a:t>
            </a:r>
            <a:r>
              <a:rPr sz="1400" spc="-19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2013585" algn="l"/>
                <a:tab pos="3928745" algn="l"/>
              </a:tabLst>
            </a:pPr>
            <a:r>
              <a:rPr sz="1400" spc="285" dirty="0">
                <a:latin typeface="Lucida Sans"/>
                <a:cs typeface="Lucida Sans"/>
              </a:rPr>
              <a:t>ALTEZZA</a:t>
            </a:r>
            <a:r>
              <a:rPr sz="1400" u="sng" spc="28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r>
              <a:rPr sz="1400" spc="310" dirty="0">
                <a:latin typeface="Lucida Sans"/>
                <a:cs typeface="Lucida Sans"/>
              </a:rPr>
              <a:t>PESO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272" y="6492951"/>
            <a:ext cx="4197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015" algn="l"/>
              </a:tabLst>
            </a:pPr>
            <a:r>
              <a:rPr sz="1400" spc="250" dirty="0">
                <a:latin typeface="Lucida Sans"/>
                <a:cs typeface="Lucida Sans"/>
              </a:rPr>
              <a:t>LUNGHEZZA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216" y="420116"/>
            <a:ext cx="3493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none" spc="705" dirty="0">
                <a:latin typeface="Lucida Sans"/>
                <a:cs typeface="Lucida Sans"/>
              </a:rPr>
              <a:t>L</a:t>
            </a:r>
            <a:r>
              <a:rPr sz="2400" i="0" u="none" spc="705" dirty="0">
                <a:latin typeface="Times New Roman"/>
                <a:cs typeface="Times New Roman"/>
              </a:rPr>
              <a:t>’</a:t>
            </a:r>
            <a:r>
              <a:rPr sz="2400" i="0" u="none" spc="705" dirty="0">
                <a:latin typeface="Lucida Sans"/>
                <a:cs typeface="Lucida Sans"/>
                <a:hlinkClick r:id="rId2"/>
              </a:rPr>
              <a:t>archeopteryx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6" y="2879572"/>
            <a:ext cx="4665345" cy="2182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9235">
              <a:lnSpc>
                <a:spcPct val="116399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L’</a:t>
            </a:r>
            <a:r>
              <a:rPr sz="1100" spc="-5" dirty="0">
                <a:latin typeface="Calibri"/>
                <a:cs typeface="Calibri"/>
                <a:hlinkClick r:id="rId2"/>
              </a:rPr>
              <a:t>Archeopteryx</a:t>
            </a:r>
            <a:r>
              <a:rPr sz="1100" spc="15" dirty="0">
                <a:latin typeface="Calibri"/>
                <a:cs typeface="Calibri"/>
                <a:hlinkClick r:id="rId2"/>
              </a:rPr>
              <a:t> </a:t>
            </a:r>
            <a:r>
              <a:rPr sz="1100" spc="-5" dirty="0">
                <a:latin typeface="Calibri"/>
                <a:cs typeface="Calibri"/>
              </a:rPr>
              <a:t>si ritiene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possa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essere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l’anello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 congiunzione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gli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uccelli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dinosauri </a:t>
            </a:r>
            <a:r>
              <a:rPr sz="1100" dirty="0">
                <a:latin typeface="Calibri"/>
                <a:cs typeface="Calibri"/>
              </a:rPr>
              <a:t>piumati.</a:t>
            </a:r>
            <a:endParaRPr sz="1100">
              <a:latin typeface="Calibri"/>
              <a:cs typeface="Calibri"/>
            </a:endParaRPr>
          </a:p>
          <a:p>
            <a:pPr marL="12700" marR="367030">
              <a:lnSpc>
                <a:spcPct val="117300"/>
              </a:lnSpc>
            </a:pP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degli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uccelli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primitivi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più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grandi.</a:t>
            </a:r>
            <a:r>
              <a:rPr sz="1100" dirty="0">
                <a:latin typeface="Calibri"/>
                <a:cs typeface="Calibri"/>
              </a:rPr>
              <a:t> Il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suo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solido</a:t>
            </a:r>
            <a:r>
              <a:rPr sz="1100" dirty="0">
                <a:latin typeface="Calibri"/>
                <a:cs typeface="Calibri"/>
              </a:rPr>
              <a:t> becco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 denti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aguzzi,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facevano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animale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carnivoro.</a:t>
            </a:r>
            <a:endParaRPr sz="1100">
              <a:latin typeface="Calibri"/>
              <a:cs typeface="Calibri"/>
            </a:endParaRPr>
          </a:p>
          <a:p>
            <a:pPr marL="12700" marR="69850">
              <a:lnSpc>
                <a:spcPts val="155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Nonostante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grandi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ali,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non </a:t>
            </a:r>
            <a:r>
              <a:rPr sz="1100" spc="-5" dirty="0">
                <a:latin typeface="Calibri"/>
                <a:cs typeface="Calibri"/>
              </a:rPr>
              <a:t>fosse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molto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abile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volo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facesse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solo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voli</a:t>
            </a:r>
            <a:r>
              <a:rPr sz="1100" spc="-5" dirty="0">
                <a:latin typeface="Calibri"/>
                <a:cs typeface="Calibri"/>
              </a:rPr>
              <a:t> planati.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dirty="0">
                <a:latin typeface="Calibri"/>
                <a:cs typeface="Calibri"/>
              </a:rPr>
              <a:t>Aveva le</a:t>
            </a:r>
            <a:r>
              <a:rPr sz="1100" spc="-5" dirty="0">
                <a:latin typeface="Calibri"/>
                <a:cs typeface="Calibri"/>
              </a:rPr>
              <a:t> dimensioni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grande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piccione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è</a:t>
            </a:r>
            <a:r>
              <a:rPr sz="1100" spc="-5" dirty="0">
                <a:latin typeface="Calibri"/>
                <a:cs typeface="Calibri"/>
              </a:rPr>
              <a:t> vissuto </a:t>
            </a:r>
            <a:r>
              <a:rPr sz="1100" dirty="0">
                <a:latin typeface="Calibri"/>
                <a:cs typeface="Calibri"/>
              </a:rPr>
              <a:t>circa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150 </a:t>
            </a:r>
            <a:r>
              <a:rPr sz="1100" dirty="0">
                <a:latin typeface="Calibri"/>
                <a:cs typeface="Calibri"/>
              </a:rPr>
              <a:t>milioni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anni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fa,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nel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periodo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giurassico.</a:t>
            </a:r>
            <a:endParaRPr sz="1100">
              <a:latin typeface="Calibri"/>
              <a:cs typeface="Calibri"/>
            </a:endParaRPr>
          </a:p>
          <a:p>
            <a:pPr marL="12700" marR="53340">
              <a:lnSpc>
                <a:spcPts val="1550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Il </a:t>
            </a:r>
            <a:r>
              <a:rPr sz="1100" spc="-5" dirty="0">
                <a:latin typeface="Calibri"/>
                <a:cs typeface="Calibri"/>
              </a:rPr>
              <a:t>primo reperto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legato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questo animale,</a:t>
            </a:r>
            <a:r>
              <a:rPr sz="1100" dirty="0">
                <a:latin typeface="Calibri"/>
                <a:cs typeface="Calibri"/>
              </a:rPr>
              <a:t> venne</a:t>
            </a:r>
            <a:r>
              <a:rPr sz="1100" spc="-5" dirty="0">
                <a:latin typeface="Calibri"/>
                <a:cs typeface="Calibri"/>
              </a:rPr>
              <a:t> trovato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 1861 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fossile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una </a:t>
            </a:r>
            <a:r>
              <a:rPr sz="1100" dirty="0">
                <a:latin typeface="Calibri"/>
                <a:cs typeface="Calibri"/>
              </a:rPr>
              <a:t>piuma.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dirty="0">
                <a:latin typeface="Calibri"/>
                <a:cs typeface="Calibri"/>
              </a:rPr>
              <a:t>Nello</a:t>
            </a:r>
            <a:r>
              <a:rPr sz="1100" spc="-5" dirty="0">
                <a:latin typeface="Calibri"/>
                <a:cs typeface="Calibri"/>
              </a:rPr>
              <a:t> stesso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venne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ritrovato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 fossile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completo.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5189" y="418592"/>
            <a:ext cx="3164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40" dirty="0">
                <a:latin typeface="Lucida Sans"/>
                <a:cs typeface="Lucida Sans"/>
              </a:rPr>
              <a:t>STIRACOSAURO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9380">
              <a:lnSpc>
                <a:spcPct val="117000"/>
              </a:lnSpc>
              <a:spcBef>
                <a:spcPts val="100"/>
              </a:spcBef>
            </a:pPr>
            <a:r>
              <a:rPr spc="-5" dirty="0"/>
              <a:t>Parente </a:t>
            </a:r>
            <a:r>
              <a:rPr dirty="0"/>
              <a:t>del Triceratopo, </a:t>
            </a:r>
            <a:r>
              <a:rPr spc="-5" dirty="0"/>
              <a:t>un altro dinosauro munito di </a:t>
            </a:r>
            <a:r>
              <a:rPr dirty="0"/>
              <a:t> corna, </a:t>
            </a:r>
            <a:r>
              <a:rPr spc="-10" dirty="0"/>
              <a:t>lo</a:t>
            </a:r>
            <a:r>
              <a:rPr spc="10" dirty="0"/>
              <a:t> </a:t>
            </a:r>
            <a:r>
              <a:rPr spc="-5" dirty="0"/>
              <a:t>Stiracosauro</a:t>
            </a:r>
            <a:r>
              <a:rPr spc="-10" dirty="0"/>
              <a:t> </a:t>
            </a:r>
            <a:r>
              <a:rPr dirty="0"/>
              <a:t>era</a:t>
            </a:r>
            <a:r>
              <a:rPr spc="5" dirty="0"/>
              <a:t> </a:t>
            </a:r>
            <a:r>
              <a:rPr spc="-10" dirty="0"/>
              <a:t>di</a:t>
            </a:r>
            <a:r>
              <a:rPr dirty="0"/>
              <a:t> taglia</a:t>
            </a:r>
            <a:r>
              <a:rPr spc="5" dirty="0"/>
              <a:t> </a:t>
            </a:r>
            <a:r>
              <a:rPr dirty="0"/>
              <a:t>più</a:t>
            </a:r>
            <a:r>
              <a:rPr spc="-5" dirty="0"/>
              <a:t> piccola</a:t>
            </a:r>
            <a:r>
              <a:rPr spc="-10" dirty="0"/>
              <a:t> </a:t>
            </a:r>
            <a:r>
              <a:rPr dirty="0"/>
              <a:t>ma</a:t>
            </a:r>
            <a:r>
              <a:rPr spc="5" dirty="0"/>
              <a:t> </a:t>
            </a:r>
            <a:r>
              <a:rPr spc="-10" dirty="0"/>
              <a:t>aveva</a:t>
            </a:r>
            <a:r>
              <a:rPr dirty="0"/>
              <a:t> </a:t>
            </a:r>
            <a:r>
              <a:rPr spc="-5" dirty="0"/>
              <a:t>un </a:t>
            </a:r>
            <a:r>
              <a:rPr dirty="0"/>
              <a:t>cranio </a:t>
            </a:r>
            <a:r>
              <a:rPr spc="-5" dirty="0"/>
              <a:t>altrettanto </a:t>
            </a:r>
            <a:r>
              <a:rPr dirty="0"/>
              <a:t> </a:t>
            </a:r>
            <a:r>
              <a:rPr spc="-5" dirty="0"/>
              <a:t>spettacolare,</a:t>
            </a:r>
            <a:r>
              <a:rPr spc="5" dirty="0"/>
              <a:t> </a:t>
            </a:r>
            <a:r>
              <a:rPr dirty="0"/>
              <a:t>tra</a:t>
            </a:r>
            <a:r>
              <a:rPr spc="-10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spc="-5" dirty="0"/>
              <a:t>più riconoscibili</a:t>
            </a:r>
            <a:r>
              <a:rPr spc="5" dirty="0"/>
              <a:t> </a:t>
            </a:r>
            <a:r>
              <a:rPr dirty="0"/>
              <a:t>e </a:t>
            </a:r>
            <a:r>
              <a:rPr spc="-5" dirty="0"/>
              <a:t>appariscenti</a:t>
            </a:r>
            <a:r>
              <a:rPr spc="-10" dirty="0"/>
              <a:t> </a:t>
            </a:r>
            <a:r>
              <a:rPr dirty="0"/>
              <a:t>mai</a:t>
            </a:r>
            <a:r>
              <a:rPr spc="-20" dirty="0"/>
              <a:t> </a:t>
            </a:r>
            <a:r>
              <a:rPr dirty="0"/>
              <a:t>documentati</a:t>
            </a:r>
            <a:r>
              <a:rPr spc="10" dirty="0"/>
              <a:t> </a:t>
            </a:r>
            <a:r>
              <a:rPr spc="-5" dirty="0"/>
              <a:t>nella</a:t>
            </a:r>
            <a:r>
              <a:rPr spc="5" dirty="0"/>
              <a:t> </a:t>
            </a:r>
            <a:r>
              <a:rPr spc="-5" dirty="0"/>
              <a:t>storia </a:t>
            </a:r>
            <a:r>
              <a:rPr dirty="0"/>
              <a:t> della vita</a:t>
            </a:r>
            <a:r>
              <a:rPr spc="-10" dirty="0"/>
              <a:t> </a:t>
            </a:r>
            <a:r>
              <a:rPr spc="-5" dirty="0"/>
              <a:t>sulla</a:t>
            </a:r>
            <a:r>
              <a:rPr dirty="0"/>
              <a:t> Terra:</a:t>
            </a:r>
            <a:r>
              <a:rPr spc="-5" dirty="0"/>
              <a:t> un</a:t>
            </a:r>
            <a:r>
              <a:rPr dirty="0"/>
              <a:t> </a:t>
            </a:r>
            <a:r>
              <a:rPr spc="-5" dirty="0"/>
              <a:t>primo</a:t>
            </a:r>
            <a:r>
              <a:rPr spc="-10" dirty="0"/>
              <a:t> </a:t>
            </a:r>
            <a:r>
              <a:rPr spc="-5" dirty="0"/>
              <a:t>grosso</a:t>
            </a:r>
            <a:r>
              <a:rPr spc="5" dirty="0"/>
              <a:t> </a:t>
            </a:r>
            <a:r>
              <a:rPr dirty="0"/>
              <a:t>corno,</a:t>
            </a:r>
            <a:r>
              <a:rPr spc="5" dirty="0"/>
              <a:t> </a:t>
            </a:r>
            <a:r>
              <a:rPr spc="-5" dirty="0"/>
              <a:t>formato dalle</a:t>
            </a:r>
            <a:r>
              <a:rPr spc="10" dirty="0"/>
              <a:t> </a:t>
            </a:r>
            <a:r>
              <a:rPr spc="-5" dirty="0"/>
              <a:t>ossa</a:t>
            </a:r>
            <a:r>
              <a:rPr spc="5" dirty="0"/>
              <a:t> </a:t>
            </a:r>
            <a:r>
              <a:rPr spc="-5" dirty="0"/>
              <a:t>del</a:t>
            </a:r>
            <a:r>
              <a:rPr spc="-15" dirty="0"/>
              <a:t> </a:t>
            </a:r>
            <a:r>
              <a:rPr spc="-5" dirty="0"/>
              <a:t>muso</a:t>
            </a:r>
            <a:r>
              <a:rPr spc="10" dirty="0"/>
              <a:t> </a:t>
            </a:r>
            <a:r>
              <a:rPr spc="-5" dirty="0"/>
              <a:t>proprio </a:t>
            </a:r>
            <a:r>
              <a:rPr spc="-235" dirty="0"/>
              <a:t> </a:t>
            </a:r>
            <a:r>
              <a:rPr dirty="0"/>
              <a:t>al </a:t>
            </a:r>
            <a:r>
              <a:rPr spc="-5" dirty="0"/>
              <a:t>di</a:t>
            </a:r>
            <a:r>
              <a:rPr dirty="0"/>
              <a:t> sopra </a:t>
            </a:r>
            <a:r>
              <a:rPr spc="-5" dirty="0"/>
              <a:t>del</a:t>
            </a:r>
            <a:r>
              <a:rPr dirty="0"/>
              <a:t> </a:t>
            </a:r>
            <a:r>
              <a:rPr spc="-5" dirty="0"/>
              <a:t>naso</a:t>
            </a:r>
            <a:r>
              <a:rPr spc="5" dirty="0"/>
              <a:t> </a:t>
            </a:r>
            <a:r>
              <a:rPr spc="-5" dirty="0"/>
              <a:t>dell'animale,</a:t>
            </a:r>
            <a:r>
              <a:rPr spc="-10" dirty="0"/>
              <a:t> </a:t>
            </a:r>
            <a:r>
              <a:rPr dirty="0"/>
              <a:t>era </a:t>
            </a:r>
            <a:r>
              <a:rPr spc="-5" dirty="0"/>
              <a:t>diretto</a:t>
            </a:r>
            <a:r>
              <a:rPr spc="5" dirty="0"/>
              <a:t> </a:t>
            </a:r>
            <a:r>
              <a:rPr spc="-5" dirty="0"/>
              <a:t>all'insù</a:t>
            </a:r>
            <a:r>
              <a:rPr dirty="0"/>
              <a:t> </a:t>
            </a:r>
            <a:r>
              <a:rPr spc="-5" dirty="0"/>
              <a:t>come</a:t>
            </a:r>
            <a:r>
              <a:rPr spc="5" dirty="0"/>
              <a:t> </a:t>
            </a:r>
            <a:r>
              <a:rPr spc="-5" dirty="0"/>
              <a:t>quello</a:t>
            </a:r>
            <a:r>
              <a:rPr spc="10"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un </a:t>
            </a:r>
            <a:r>
              <a:rPr dirty="0"/>
              <a:t> rinoceronte,</a:t>
            </a:r>
            <a:r>
              <a:rPr spc="-1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poteva</a:t>
            </a:r>
            <a:r>
              <a:rPr spc="-15" dirty="0"/>
              <a:t> </a:t>
            </a:r>
            <a:r>
              <a:rPr spc="-5" dirty="0"/>
              <a:t>misurare</a:t>
            </a:r>
            <a:r>
              <a:rPr spc="10" dirty="0"/>
              <a:t> </a:t>
            </a:r>
            <a:r>
              <a:rPr dirty="0"/>
              <a:t>circa</a:t>
            </a:r>
            <a:r>
              <a:rPr spc="-15" dirty="0"/>
              <a:t> </a:t>
            </a:r>
            <a:r>
              <a:rPr spc="-5" dirty="0"/>
              <a:t>60</a:t>
            </a:r>
            <a:r>
              <a:rPr spc="5" dirty="0"/>
              <a:t> </a:t>
            </a:r>
            <a:r>
              <a:rPr spc="-5" dirty="0"/>
              <a:t>cm</a:t>
            </a:r>
            <a:r>
              <a:rPr spc="10"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lunghezza;</a:t>
            </a:r>
            <a:r>
              <a:rPr spc="5" dirty="0"/>
              <a:t> </a:t>
            </a:r>
            <a:r>
              <a:rPr dirty="0"/>
              <a:t>il </a:t>
            </a:r>
            <a:r>
              <a:rPr spc="-5" dirty="0"/>
              <a:t>corto</a:t>
            </a:r>
            <a:r>
              <a:rPr spc="10" dirty="0"/>
              <a:t> </a:t>
            </a:r>
            <a:r>
              <a:rPr dirty="0"/>
              <a:t>collare</a:t>
            </a:r>
            <a:r>
              <a:rPr spc="-15" dirty="0"/>
              <a:t> </a:t>
            </a:r>
            <a:r>
              <a:rPr spc="-5" dirty="0"/>
              <a:t>osseo, </a:t>
            </a:r>
            <a:r>
              <a:rPr dirty="0"/>
              <a:t> diretto</a:t>
            </a:r>
            <a:r>
              <a:rPr spc="5" dirty="0"/>
              <a:t> </a:t>
            </a:r>
            <a:r>
              <a:rPr spc="-5" dirty="0"/>
              <a:t>verso</a:t>
            </a:r>
            <a:r>
              <a:rPr spc="15" dirty="0"/>
              <a:t> </a:t>
            </a:r>
            <a:r>
              <a:rPr dirty="0"/>
              <a:t>il</a:t>
            </a:r>
            <a:r>
              <a:rPr spc="5" dirty="0"/>
              <a:t> </a:t>
            </a:r>
            <a:r>
              <a:rPr spc="-5" dirty="0"/>
              <a:t>collo,</a:t>
            </a:r>
            <a:r>
              <a:rPr spc="5" dirty="0"/>
              <a:t> </a:t>
            </a:r>
            <a:r>
              <a:rPr spc="-5" dirty="0"/>
              <a:t>sui</a:t>
            </a:r>
            <a:r>
              <a:rPr spc="10" dirty="0"/>
              <a:t> </a:t>
            </a:r>
            <a:r>
              <a:rPr spc="-10" dirty="0"/>
              <a:t>bordi</a:t>
            </a:r>
            <a:r>
              <a:rPr spc="5" dirty="0"/>
              <a:t> </a:t>
            </a:r>
            <a:r>
              <a:rPr spc="-5" dirty="0"/>
              <a:t>portava</a:t>
            </a:r>
            <a:r>
              <a:rPr spc="10" dirty="0"/>
              <a:t> </a:t>
            </a:r>
            <a:r>
              <a:rPr spc="-5" dirty="0"/>
              <a:t>altre</a:t>
            </a:r>
            <a:r>
              <a:rPr spc="10" dirty="0"/>
              <a:t> </a:t>
            </a:r>
            <a:r>
              <a:rPr spc="-5" dirty="0"/>
              <a:t>sei</a:t>
            </a:r>
            <a:r>
              <a:rPr spc="10" dirty="0"/>
              <a:t> </a:t>
            </a:r>
            <a:r>
              <a:rPr spc="-5" dirty="0"/>
              <a:t>spine</a:t>
            </a:r>
            <a:r>
              <a:rPr spc="5" dirty="0"/>
              <a:t> </a:t>
            </a:r>
            <a:r>
              <a:rPr spc="-5" dirty="0"/>
              <a:t>altrettanto</a:t>
            </a:r>
            <a:r>
              <a:rPr spc="15" dirty="0"/>
              <a:t> </a:t>
            </a:r>
            <a:r>
              <a:rPr spc="-5" dirty="0"/>
              <a:t>lunghe, più</a:t>
            </a:r>
            <a:r>
              <a:rPr dirty="0"/>
              <a:t> </a:t>
            </a:r>
            <a:r>
              <a:rPr spc="-5" dirty="0"/>
              <a:t>una </a:t>
            </a:r>
            <a:r>
              <a:rPr dirty="0"/>
              <a:t> </a:t>
            </a:r>
            <a:r>
              <a:rPr spc="-5" dirty="0"/>
              <a:t>serie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5" dirty="0"/>
              <a:t> </a:t>
            </a:r>
            <a:r>
              <a:rPr spc="-5" dirty="0"/>
              <a:t>spine </a:t>
            </a:r>
            <a:r>
              <a:rPr dirty="0"/>
              <a:t>minori.</a:t>
            </a:r>
            <a:r>
              <a:rPr spc="-10" dirty="0"/>
              <a:t> </a:t>
            </a:r>
            <a:r>
              <a:rPr dirty="0"/>
              <a:t>Due</a:t>
            </a:r>
            <a:r>
              <a:rPr spc="10" dirty="0"/>
              <a:t> </a:t>
            </a:r>
            <a:r>
              <a:rPr spc="-5" dirty="0"/>
              <a:t>piccolissime</a:t>
            </a:r>
            <a:r>
              <a:rPr dirty="0"/>
              <a:t> </a:t>
            </a:r>
            <a:r>
              <a:rPr spc="-5" dirty="0"/>
              <a:t>corna</a:t>
            </a:r>
            <a:r>
              <a:rPr spc="5" dirty="0"/>
              <a:t> </a:t>
            </a:r>
            <a:r>
              <a:rPr spc="-5" dirty="0"/>
              <a:t>sopra</a:t>
            </a:r>
            <a:r>
              <a:rPr spc="5" dirty="0"/>
              <a:t> </a:t>
            </a:r>
            <a:r>
              <a:rPr dirty="0"/>
              <a:t>agli</a:t>
            </a:r>
            <a:r>
              <a:rPr spc="-10" dirty="0"/>
              <a:t> </a:t>
            </a:r>
            <a:r>
              <a:rPr dirty="0"/>
              <a:t>occhi</a:t>
            </a:r>
            <a:r>
              <a:rPr spc="-10" dirty="0"/>
              <a:t> </a:t>
            </a:r>
            <a:r>
              <a:rPr dirty="0"/>
              <a:t>e</a:t>
            </a:r>
            <a:r>
              <a:rPr spc="15" dirty="0"/>
              <a:t> </a:t>
            </a:r>
            <a:r>
              <a:rPr spc="-5" dirty="0"/>
              <a:t>altri</a:t>
            </a:r>
            <a:r>
              <a:rPr spc="5" dirty="0"/>
              <a:t> </a:t>
            </a:r>
            <a:r>
              <a:rPr spc="-5" dirty="0"/>
              <a:t>ispessimenti </a:t>
            </a:r>
            <a:r>
              <a:rPr dirty="0"/>
              <a:t> </a:t>
            </a:r>
            <a:r>
              <a:rPr spc="-5" dirty="0"/>
              <a:t>ossei completavano </a:t>
            </a:r>
            <a:r>
              <a:rPr dirty="0"/>
              <a:t>la </a:t>
            </a:r>
            <a:r>
              <a:rPr spc="-5" dirty="0"/>
              <a:t>corazza del </a:t>
            </a:r>
            <a:r>
              <a:rPr dirty="0"/>
              <a:t>capo, che in vita </a:t>
            </a:r>
            <a:r>
              <a:rPr spc="-5" dirty="0"/>
              <a:t>doveva apparire </a:t>
            </a:r>
            <a:r>
              <a:rPr dirty="0"/>
              <a:t>ancora </a:t>
            </a:r>
            <a:r>
              <a:rPr spc="-5" dirty="0"/>
              <a:t>più </a:t>
            </a:r>
            <a:r>
              <a:rPr dirty="0"/>
              <a:t> </a:t>
            </a:r>
            <a:r>
              <a:rPr spc="-5" dirty="0"/>
              <a:t>maestosa</a:t>
            </a:r>
            <a:r>
              <a:rPr dirty="0"/>
              <a:t> </a:t>
            </a:r>
            <a:r>
              <a:rPr spc="-5" dirty="0"/>
              <a:t>dal</a:t>
            </a:r>
            <a:r>
              <a:rPr spc="-10" dirty="0"/>
              <a:t> </a:t>
            </a:r>
            <a:r>
              <a:rPr spc="-5" dirty="0"/>
              <a:t>momento</a:t>
            </a:r>
            <a:r>
              <a:rPr dirty="0"/>
              <a:t> </a:t>
            </a:r>
            <a:r>
              <a:rPr spc="-5" dirty="0"/>
              <a:t>che</a:t>
            </a:r>
            <a:r>
              <a:rPr spc="10" dirty="0"/>
              <a:t> </a:t>
            </a:r>
            <a:r>
              <a:rPr dirty="0"/>
              <a:t>ciascuna</a:t>
            </a:r>
            <a:r>
              <a:rPr spc="5" dirty="0"/>
              <a:t> </a:t>
            </a:r>
            <a:r>
              <a:rPr spc="-5" dirty="0"/>
              <a:t>appendice</a:t>
            </a:r>
            <a:r>
              <a:rPr spc="5" dirty="0"/>
              <a:t> </a:t>
            </a:r>
            <a:r>
              <a:rPr spc="-5" dirty="0"/>
              <a:t>era</a:t>
            </a:r>
            <a:r>
              <a:rPr spc="5" dirty="0"/>
              <a:t> </a:t>
            </a:r>
            <a:r>
              <a:rPr spc="-5" dirty="0"/>
              <a:t>rivestita</a:t>
            </a:r>
            <a:r>
              <a:rPr spc="5" dirty="0"/>
              <a:t> </a:t>
            </a:r>
            <a:r>
              <a:rPr spc="-5" dirty="0"/>
              <a:t>da</a:t>
            </a:r>
            <a:r>
              <a:rPr spc="5" dirty="0"/>
              <a:t> </a:t>
            </a:r>
            <a:r>
              <a:rPr spc="-5" dirty="0"/>
              <a:t>un astuccio </a:t>
            </a:r>
            <a:r>
              <a:rPr dirty="0"/>
              <a:t> corneo.</a:t>
            </a:r>
            <a:r>
              <a:rPr spc="-15" dirty="0"/>
              <a:t> </a:t>
            </a:r>
            <a:r>
              <a:rPr dirty="0"/>
              <a:t>Pur</a:t>
            </a:r>
            <a:r>
              <a:rPr spc="5" dirty="0"/>
              <a:t> </a:t>
            </a:r>
            <a:r>
              <a:rPr spc="-5" dirty="0"/>
              <a:t>essendo</a:t>
            </a:r>
            <a:r>
              <a:rPr spc="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spc="-5" dirty="0"/>
              <a:t>primo</a:t>
            </a:r>
            <a:r>
              <a:rPr spc="-10" dirty="0"/>
              <a:t> </a:t>
            </a:r>
            <a:r>
              <a:rPr spc="-5" dirty="0"/>
              <a:t>luogo</a:t>
            </a:r>
            <a:r>
              <a:rPr spc="10" dirty="0"/>
              <a:t> </a:t>
            </a:r>
            <a:r>
              <a:rPr spc="-5" dirty="0"/>
              <a:t>strutture</a:t>
            </a:r>
            <a:r>
              <a:rPr spc="-10" dirty="0"/>
              <a:t> </a:t>
            </a:r>
            <a:r>
              <a:rPr spc="-5" dirty="0"/>
              <a:t>ornamentali,</a:t>
            </a:r>
            <a:r>
              <a:rPr spc="5" dirty="0"/>
              <a:t> </a:t>
            </a:r>
            <a:r>
              <a:rPr dirty="0"/>
              <a:t>queste</a:t>
            </a:r>
            <a:r>
              <a:rPr spc="-10" dirty="0"/>
              <a:t> </a:t>
            </a:r>
            <a:r>
              <a:rPr spc="-5" dirty="0"/>
              <a:t>corna </a:t>
            </a:r>
            <a:r>
              <a:rPr dirty="0"/>
              <a:t> </a:t>
            </a:r>
            <a:r>
              <a:rPr spc="-5" dirty="0"/>
              <a:t>costituivano</a:t>
            </a:r>
            <a:r>
              <a:rPr spc="10" dirty="0"/>
              <a:t> </a:t>
            </a:r>
            <a:r>
              <a:rPr spc="-5" dirty="0"/>
              <a:t>un</a:t>
            </a:r>
            <a:r>
              <a:rPr dirty="0"/>
              <a:t> </a:t>
            </a:r>
            <a:r>
              <a:rPr spc="-5" dirty="0"/>
              <a:t>deterrente</a:t>
            </a:r>
            <a:r>
              <a:rPr dirty="0"/>
              <a:t> anche</a:t>
            </a:r>
            <a:r>
              <a:rPr spc="5" dirty="0"/>
              <a:t> </a:t>
            </a:r>
            <a:r>
              <a:rPr spc="-5" dirty="0"/>
              <a:t>per</a:t>
            </a:r>
            <a:r>
              <a:rPr spc="5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spc="-5" dirty="0"/>
              <a:t>dinosauri</a:t>
            </a:r>
            <a:r>
              <a:rPr spc="5" dirty="0"/>
              <a:t> </a:t>
            </a:r>
            <a:r>
              <a:rPr spc="-5" dirty="0"/>
              <a:t>carnivori,</a:t>
            </a:r>
            <a:r>
              <a:rPr spc="-10" dirty="0"/>
              <a:t> </a:t>
            </a:r>
            <a:r>
              <a:rPr dirty="0"/>
              <a:t>che</a:t>
            </a:r>
            <a:r>
              <a:rPr spc="15" dirty="0"/>
              <a:t> </a:t>
            </a:r>
            <a:r>
              <a:rPr spc="-5" dirty="0"/>
              <a:t>probabilmente </a:t>
            </a:r>
            <a:r>
              <a:rPr dirty="0"/>
              <a:t> evitavano</a:t>
            </a:r>
            <a:r>
              <a:rPr spc="-10"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attaccare</a:t>
            </a:r>
            <a:r>
              <a:rPr spc="5" dirty="0"/>
              <a:t> </a:t>
            </a:r>
            <a:r>
              <a:rPr spc="-5" dirty="0"/>
              <a:t>gli adulti</a:t>
            </a:r>
            <a:r>
              <a:rPr dirty="0"/>
              <a:t> </a:t>
            </a:r>
            <a:r>
              <a:rPr spc="-5" dirty="0"/>
              <a:t>di </a:t>
            </a:r>
            <a:r>
              <a:rPr dirty="0"/>
              <a:t>questa </a:t>
            </a:r>
            <a:r>
              <a:rPr spc="-5" dirty="0"/>
              <a:t>specie.</a:t>
            </a:r>
          </a:p>
          <a:p>
            <a:pPr marL="12700" marR="19685">
              <a:lnSpc>
                <a:spcPct val="117100"/>
              </a:lnSpc>
              <a:spcBef>
                <a:spcPts val="5"/>
              </a:spcBef>
            </a:pPr>
            <a:r>
              <a:rPr spc="-5" dirty="0"/>
              <a:t>Era</a:t>
            </a:r>
            <a:r>
              <a:rPr spc="5" dirty="0"/>
              <a:t> </a:t>
            </a:r>
            <a:r>
              <a:rPr spc="-5" dirty="0"/>
              <a:t>alto</a:t>
            </a:r>
            <a:r>
              <a:rPr spc="15" dirty="0"/>
              <a:t> </a:t>
            </a:r>
            <a:r>
              <a:rPr spc="-5" dirty="0"/>
              <a:t>1,8 </a:t>
            </a:r>
            <a:r>
              <a:rPr dirty="0"/>
              <a:t>metri,</a:t>
            </a:r>
            <a:r>
              <a:rPr spc="5" dirty="0"/>
              <a:t> </a:t>
            </a:r>
            <a:r>
              <a:rPr spc="-5" dirty="0"/>
              <a:t>lungo </a:t>
            </a:r>
            <a:r>
              <a:rPr dirty="0"/>
              <a:t>5 e</a:t>
            </a:r>
            <a:r>
              <a:rPr spc="15" dirty="0"/>
              <a:t> </a:t>
            </a:r>
            <a:r>
              <a:rPr spc="-5" dirty="0"/>
              <a:t>pesante</a:t>
            </a:r>
            <a:r>
              <a:rPr spc="1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tonnellate</a:t>
            </a:r>
            <a:r>
              <a:rPr spc="-5" dirty="0"/>
              <a:t> </a:t>
            </a:r>
            <a:r>
              <a:rPr dirty="0"/>
              <a:t>ed </a:t>
            </a:r>
            <a:r>
              <a:rPr spc="-10" dirty="0"/>
              <a:t>ha</a:t>
            </a:r>
            <a:r>
              <a:rPr spc="5" dirty="0"/>
              <a:t> </a:t>
            </a:r>
            <a:r>
              <a:rPr dirty="0"/>
              <a:t>vissuto</a:t>
            </a:r>
            <a:r>
              <a:rPr spc="10" dirty="0"/>
              <a:t> </a:t>
            </a:r>
            <a:r>
              <a:rPr spc="-5" dirty="0"/>
              <a:t>nel cretacico. </a:t>
            </a:r>
            <a:r>
              <a:rPr dirty="0"/>
              <a:t> Resti</a:t>
            </a:r>
            <a:r>
              <a:rPr spc="5"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Stiracosauro</a:t>
            </a:r>
            <a:r>
              <a:rPr dirty="0"/>
              <a:t> </a:t>
            </a:r>
            <a:r>
              <a:rPr spc="-5" dirty="0"/>
              <a:t>sono</a:t>
            </a:r>
            <a:r>
              <a:rPr spc="10" dirty="0"/>
              <a:t> </a:t>
            </a:r>
            <a:r>
              <a:rPr spc="-5" dirty="0"/>
              <a:t>stati</a:t>
            </a:r>
            <a:r>
              <a:rPr spc="10" dirty="0"/>
              <a:t> </a:t>
            </a:r>
            <a:r>
              <a:rPr spc="-5" dirty="0"/>
              <a:t>ritrovati</a:t>
            </a:r>
            <a:r>
              <a:rPr spc="5" dirty="0"/>
              <a:t> </a:t>
            </a:r>
            <a:r>
              <a:rPr spc="-5" dirty="0"/>
              <a:t>nel</a:t>
            </a:r>
            <a:r>
              <a:rPr spc="-10" dirty="0"/>
              <a:t> </a:t>
            </a:r>
            <a:r>
              <a:rPr dirty="0"/>
              <a:t>Nord</a:t>
            </a:r>
            <a:r>
              <a:rPr spc="5" dirty="0"/>
              <a:t> </a:t>
            </a:r>
            <a:r>
              <a:rPr spc="-5" dirty="0"/>
              <a:t>America,</a:t>
            </a:r>
            <a:r>
              <a:rPr spc="5" dirty="0"/>
              <a:t> </a:t>
            </a:r>
            <a:r>
              <a:rPr spc="-5" dirty="0"/>
              <a:t>principalmente</a:t>
            </a:r>
            <a:r>
              <a:rPr spc="15" dirty="0"/>
              <a:t> </a:t>
            </a:r>
            <a:r>
              <a:rPr dirty="0"/>
              <a:t>in </a:t>
            </a:r>
            <a:r>
              <a:rPr spc="5" dirty="0"/>
              <a:t> </a:t>
            </a:r>
            <a:r>
              <a:rPr spc="-5" dirty="0"/>
              <a:t>Alberta</a:t>
            </a:r>
            <a:r>
              <a:rPr spc="10" dirty="0"/>
              <a:t> </a:t>
            </a:r>
            <a:r>
              <a:rPr spc="-5" dirty="0"/>
              <a:t>(Canada);</a:t>
            </a:r>
            <a:r>
              <a:rPr dirty="0"/>
              <a:t> oltre</a:t>
            </a:r>
            <a:r>
              <a:rPr spc="-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5" dirty="0"/>
              <a:t>rari</a:t>
            </a:r>
            <a:r>
              <a:rPr spc="10" dirty="0"/>
              <a:t> </a:t>
            </a:r>
            <a:r>
              <a:rPr spc="-5" dirty="0"/>
              <a:t>esemplari</a:t>
            </a:r>
            <a:r>
              <a:rPr spc="10" dirty="0"/>
              <a:t> </a:t>
            </a:r>
            <a:r>
              <a:rPr spc="-5" dirty="0"/>
              <a:t>dallo</a:t>
            </a:r>
            <a:r>
              <a:rPr spc="10" dirty="0"/>
              <a:t> </a:t>
            </a:r>
            <a:r>
              <a:rPr spc="-5" dirty="0"/>
              <a:t>scheletro</a:t>
            </a:r>
            <a:r>
              <a:rPr dirty="0"/>
              <a:t> </a:t>
            </a:r>
            <a:r>
              <a:rPr spc="-5" dirty="0"/>
              <a:t>abbastanza</a:t>
            </a:r>
            <a:r>
              <a:rPr spc="10" dirty="0"/>
              <a:t> </a:t>
            </a:r>
            <a:r>
              <a:rPr spc="-5" dirty="0"/>
              <a:t>completo</a:t>
            </a:r>
            <a:r>
              <a:rPr dirty="0"/>
              <a:t> </a:t>
            </a:r>
            <a:r>
              <a:rPr spc="-5" dirty="0"/>
              <a:t>si </a:t>
            </a:r>
            <a:r>
              <a:rPr dirty="0"/>
              <a:t> sono</a:t>
            </a:r>
            <a:r>
              <a:rPr spc="-10" dirty="0"/>
              <a:t> </a:t>
            </a:r>
            <a:r>
              <a:rPr dirty="0"/>
              <a:t>rinvenuti</a:t>
            </a:r>
            <a:r>
              <a:rPr spc="-10" dirty="0"/>
              <a:t> </a:t>
            </a:r>
            <a:r>
              <a:rPr dirty="0"/>
              <a:t>anche</a:t>
            </a:r>
            <a:r>
              <a:rPr spc="5" dirty="0"/>
              <a:t> </a:t>
            </a:r>
            <a:r>
              <a:rPr spc="-5" dirty="0"/>
              <a:t>accumuli</a:t>
            </a:r>
            <a:r>
              <a:rPr dirty="0"/>
              <a:t> </a:t>
            </a:r>
            <a:r>
              <a:rPr spc="-5" dirty="0"/>
              <a:t>di</a:t>
            </a:r>
            <a:r>
              <a:rPr spc="-15" dirty="0"/>
              <a:t> </a:t>
            </a:r>
            <a:r>
              <a:rPr spc="-5" dirty="0"/>
              <a:t>ossa,</a:t>
            </a:r>
            <a:r>
              <a:rPr spc="5" dirty="0"/>
              <a:t> </a:t>
            </a:r>
            <a:r>
              <a:rPr spc="-5" dirty="0"/>
              <a:t>detti </a:t>
            </a:r>
            <a:r>
              <a:rPr i="1" spc="-5" dirty="0">
                <a:latin typeface="Calibri"/>
                <a:cs typeface="Calibri"/>
              </a:rPr>
              <a:t>“bone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beds”</a:t>
            </a:r>
            <a:r>
              <a:rPr spc="-5" dirty="0"/>
              <a:t>,</a:t>
            </a:r>
            <a:r>
              <a:rPr spc="5" dirty="0"/>
              <a:t> </a:t>
            </a:r>
            <a:r>
              <a:rPr spc="-5" dirty="0"/>
              <a:t>appartenenti</a:t>
            </a:r>
            <a:r>
              <a:rPr dirty="0"/>
              <a:t> a </a:t>
            </a:r>
            <a:r>
              <a:rPr spc="5" dirty="0"/>
              <a:t> </a:t>
            </a:r>
            <a:r>
              <a:rPr spc="-5" dirty="0"/>
              <a:t>numerosissimi</a:t>
            </a:r>
            <a:r>
              <a:rPr spc="10" dirty="0"/>
              <a:t> </a:t>
            </a:r>
            <a:r>
              <a:rPr spc="-5" dirty="0"/>
              <a:t>individui</a:t>
            </a:r>
            <a:r>
              <a:rPr spc="5" dirty="0"/>
              <a:t> </a:t>
            </a:r>
            <a:r>
              <a:rPr spc="-5" dirty="0"/>
              <a:t>morti</a:t>
            </a:r>
            <a:r>
              <a:rPr spc="15" dirty="0"/>
              <a:t> </a:t>
            </a:r>
            <a:r>
              <a:rPr spc="-5" dirty="0"/>
              <a:t>durante</a:t>
            </a:r>
            <a:r>
              <a:rPr spc="15" dirty="0"/>
              <a:t> </a:t>
            </a:r>
            <a:r>
              <a:rPr spc="-5" dirty="0"/>
              <a:t>un</a:t>
            </a:r>
            <a:r>
              <a:rPr spc="10" dirty="0"/>
              <a:t> </a:t>
            </a:r>
            <a:r>
              <a:rPr spc="-5" dirty="0"/>
              <a:t>evento</a:t>
            </a:r>
            <a:r>
              <a:rPr spc="10" dirty="0"/>
              <a:t> </a:t>
            </a:r>
            <a:r>
              <a:rPr spc="-5" dirty="0"/>
              <a:t>catastrofico,</a:t>
            </a:r>
            <a:r>
              <a:rPr spc="15" dirty="0"/>
              <a:t> </a:t>
            </a:r>
            <a:r>
              <a:rPr spc="-5" dirty="0"/>
              <a:t>nello</a:t>
            </a:r>
            <a:r>
              <a:rPr spc="20" dirty="0"/>
              <a:t> </a:t>
            </a:r>
            <a:r>
              <a:rPr spc="-5" dirty="0"/>
              <a:t>specifico</a:t>
            </a:r>
            <a:r>
              <a:rPr spc="20" dirty="0"/>
              <a:t> </a:t>
            </a:r>
            <a:r>
              <a:rPr spc="-5" dirty="0"/>
              <a:t>una </a:t>
            </a:r>
            <a:r>
              <a:rPr spc="-229" dirty="0"/>
              <a:t> </a:t>
            </a:r>
            <a:r>
              <a:rPr spc="-5" dirty="0"/>
              <a:t>grande</a:t>
            </a:r>
            <a:r>
              <a:rPr spc="15" dirty="0"/>
              <a:t> </a:t>
            </a:r>
            <a:r>
              <a:rPr spc="-5" dirty="0"/>
              <a:t>alluvione</a:t>
            </a:r>
            <a:r>
              <a:rPr spc="20" dirty="0"/>
              <a:t> </a:t>
            </a:r>
            <a:r>
              <a:rPr spc="-5" dirty="0"/>
              <a:t>causata</a:t>
            </a:r>
            <a:r>
              <a:rPr spc="15" dirty="0"/>
              <a:t> </a:t>
            </a:r>
            <a:r>
              <a:rPr spc="-10" dirty="0"/>
              <a:t>da</a:t>
            </a:r>
            <a:r>
              <a:rPr spc="15" dirty="0"/>
              <a:t> </a:t>
            </a:r>
            <a:r>
              <a:rPr dirty="0"/>
              <a:t>onde</a:t>
            </a:r>
            <a:r>
              <a:rPr spc="15" dirty="0"/>
              <a:t> </a:t>
            </a:r>
            <a:r>
              <a:rPr spc="-5" dirty="0"/>
              <a:t>di</a:t>
            </a:r>
            <a:r>
              <a:rPr spc="5" dirty="0"/>
              <a:t> </a:t>
            </a:r>
            <a:r>
              <a:rPr dirty="0"/>
              <a:t>tsunami che</a:t>
            </a:r>
            <a:r>
              <a:rPr spc="5" dirty="0"/>
              <a:t> </a:t>
            </a:r>
            <a:r>
              <a:rPr spc="-5" dirty="0"/>
              <a:t>trascinò</a:t>
            </a:r>
            <a:r>
              <a:rPr spc="15" dirty="0"/>
              <a:t> </a:t>
            </a:r>
            <a:r>
              <a:rPr dirty="0"/>
              <a:t>le</a:t>
            </a:r>
            <a:r>
              <a:rPr spc="10" dirty="0"/>
              <a:t> </a:t>
            </a:r>
            <a:r>
              <a:rPr spc="-5" dirty="0"/>
              <a:t>carcasse</a:t>
            </a:r>
            <a:r>
              <a:rPr spc="20" dirty="0"/>
              <a:t> </a:t>
            </a:r>
            <a:r>
              <a:rPr spc="-5" dirty="0"/>
              <a:t>degli </a:t>
            </a:r>
            <a:r>
              <a:rPr dirty="0"/>
              <a:t> animali</a:t>
            </a:r>
            <a:r>
              <a:rPr spc="-5" dirty="0"/>
              <a:t> travolti</a:t>
            </a:r>
            <a:r>
              <a:rPr dirty="0"/>
              <a:t> </a:t>
            </a:r>
            <a:r>
              <a:rPr spc="-5" dirty="0"/>
              <a:t>depositandole</a:t>
            </a:r>
            <a:r>
              <a:rPr spc="-10" dirty="0"/>
              <a:t> </a:t>
            </a:r>
            <a:r>
              <a:rPr dirty="0"/>
              <a:t>tutte</a:t>
            </a:r>
            <a:r>
              <a:rPr spc="-10" dirty="0"/>
              <a:t> </a:t>
            </a:r>
            <a:r>
              <a:rPr spc="-5" dirty="0"/>
              <a:t>assieme.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38690" y="7106284"/>
            <a:ext cx="619125" cy="3149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Pag.19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9125" y="7105650"/>
            <a:ext cx="893444" cy="3149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Pag.10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569" y="848360"/>
            <a:ext cx="3738067" cy="20900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015" y="5119306"/>
            <a:ext cx="4239895" cy="161480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7127" y="6770319"/>
            <a:ext cx="1269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F81BC"/>
                </a:solidFill>
                <a:latin typeface="Calibri"/>
                <a:cs typeface="Calibri"/>
              </a:rPr>
              <a:t>3</a:t>
            </a:r>
            <a:r>
              <a:rPr sz="9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F81BC"/>
                </a:solidFill>
                <a:latin typeface="Calibri"/>
                <a:cs typeface="Calibri"/>
              </a:rPr>
              <a:t>Fossile</a:t>
            </a:r>
            <a:r>
              <a:rPr sz="9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F81BC"/>
                </a:solidFill>
                <a:latin typeface="Calibri"/>
                <a:cs typeface="Calibri"/>
              </a:rPr>
              <a:t>di</a:t>
            </a:r>
            <a:r>
              <a:rPr sz="9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F81BC"/>
                </a:solidFill>
                <a:latin typeface="Calibri"/>
                <a:cs typeface="Calibri"/>
              </a:rPr>
              <a:t>Archaeopteryx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3040" y="474980"/>
            <a:ext cx="2992120" cy="3004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687069"/>
            <a:ext cx="4603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15945" algn="l"/>
              </a:tabLst>
            </a:pPr>
            <a:r>
              <a:rPr sz="2000" spc="919" dirty="0">
                <a:latin typeface="Lucida Sans"/>
                <a:cs typeface="Lucida Sans"/>
              </a:rPr>
              <a:t>Il</a:t>
            </a:r>
            <a:r>
              <a:rPr sz="2000" spc="370" dirty="0">
                <a:latin typeface="Lucida Sans"/>
                <a:cs typeface="Lucida Sans"/>
              </a:rPr>
              <a:t> </a:t>
            </a:r>
            <a:r>
              <a:rPr sz="2000" spc="670" dirty="0">
                <a:latin typeface="Lucida Sans"/>
                <a:cs typeface="Lucida Sans"/>
              </a:rPr>
              <a:t>brontosauro	</a:t>
            </a:r>
            <a:r>
              <a:rPr sz="2200" spc="-5" dirty="0">
                <a:latin typeface="Times New Roman"/>
                <a:cs typeface="Times New Roman"/>
              </a:rPr>
              <a:t>(Apatosauro)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859" y="2981680"/>
            <a:ext cx="4576445" cy="1790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Pur </a:t>
            </a:r>
            <a:r>
              <a:rPr sz="1100" spc="-5" dirty="0">
                <a:latin typeface="Calibri"/>
                <a:cs typeface="Calibri"/>
              </a:rPr>
              <a:t>essendo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più </a:t>
            </a:r>
            <a:r>
              <a:rPr sz="1100" spc="-5" dirty="0">
                <a:latin typeface="Calibri"/>
                <a:cs typeface="Calibri"/>
              </a:rPr>
              <a:t>famosi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brontosauro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non</a:t>
            </a:r>
            <a:r>
              <a:rPr sz="1100" dirty="0">
                <a:latin typeface="Calibri"/>
                <a:cs typeface="Calibri"/>
              </a:rPr>
              <a:t> è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mai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esistito. </a:t>
            </a:r>
            <a:r>
              <a:rPr sz="1100" spc="-5" dirty="0">
                <a:latin typeface="Calibri"/>
                <a:cs typeface="Calibri"/>
              </a:rPr>
              <a:t>Le </a:t>
            </a:r>
            <a:r>
              <a:rPr sz="1100" dirty="0">
                <a:latin typeface="Calibri"/>
                <a:cs typeface="Calibri"/>
              </a:rPr>
              <a:t>ossa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corpo di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questo</a:t>
            </a:r>
            <a:r>
              <a:rPr sz="1100" spc="-5" dirty="0">
                <a:latin typeface="Calibri"/>
                <a:cs typeface="Calibri"/>
              </a:rPr>
              <a:t> animale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appartengono</a:t>
            </a:r>
            <a:r>
              <a:rPr sz="1100" dirty="0">
                <a:latin typeface="Calibri"/>
                <a:cs typeface="Calibri"/>
              </a:rPr>
              <a:t> 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altro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dinosauro,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l'apatosauro,</a:t>
            </a:r>
            <a:r>
              <a:rPr sz="1100" dirty="0">
                <a:latin typeface="Calibri"/>
                <a:cs typeface="Calibri"/>
              </a:rPr>
              <a:t> che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scoperto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prima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</a:t>
            </a:r>
            <a:r>
              <a:rPr sz="1100" spc="-5" dirty="0">
                <a:latin typeface="Calibri"/>
                <a:cs typeface="Calibri"/>
              </a:rPr>
              <a:t> venisse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coniato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nome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“Brontosaurus”</a:t>
            </a:r>
            <a:endParaRPr sz="1100">
              <a:latin typeface="Calibri"/>
              <a:cs typeface="Calibri"/>
            </a:endParaRPr>
          </a:p>
          <a:p>
            <a:pPr marL="12700" marR="549275">
              <a:lnSpc>
                <a:spcPct val="116500"/>
              </a:lnSpc>
              <a:spcBef>
                <a:spcPts val="10"/>
              </a:spcBef>
            </a:pP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 gigantesco </a:t>
            </a:r>
            <a:r>
              <a:rPr sz="1100" dirty="0">
                <a:latin typeface="Calibri"/>
                <a:cs typeface="Calibri"/>
              </a:rPr>
              <a:t>erbivoro,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24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metri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alto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 </a:t>
            </a:r>
            <a:r>
              <a:rPr sz="1100" spc="-5" dirty="0">
                <a:latin typeface="Calibri"/>
                <a:cs typeface="Calibri"/>
              </a:rPr>
              <a:t>un peso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25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tonnellate,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vissuto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periodo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giurassico.</a:t>
            </a:r>
            <a:endParaRPr sz="1100">
              <a:latin typeface="Calibri"/>
              <a:cs typeface="Calibri"/>
            </a:endParaRPr>
          </a:p>
          <a:p>
            <a:pPr marL="12700" marR="125095">
              <a:lnSpc>
                <a:spcPct val="117300"/>
              </a:lnSpc>
            </a:pPr>
            <a:r>
              <a:rPr sz="1100" dirty="0">
                <a:latin typeface="Calibri"/>
                <a:cs typeface="Calibri"/>
              </a:rPr>
              <a:t>Aveva </a:t>
            </a:r>
            <a:r>
              <a:rPr sz="1100" spc="-5" dirty="0">
                <a:latin typeface="Calibri"/>
                <a:cs typeface="Calibri"/>
              </a:rPr>
              <a:t>una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coda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collo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particolarmente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lungo,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</a:t>
            </a:r>
            <a:r>
              <a:rPr sz="1100" spc="-5" dirty="0">
                <a:latin typeface="Calibri"/>
                <a:cs typeface="Calibri"/>
              </a:rPr>
              <a:t> gli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consentiva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nutrirsi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anche</a:t>
            </a:r>
            <a:r>
              <a:rPr sz="1100" spc="-5" dirty="0">
                <a:latin typeface="Calibri"/>
                <a:cs typeface="Calibri"/>
              </a:rPr>
              <a:t> della fronde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più</a:t>
            </a:r>
            <a:r>
              <a:rPr sz="1100" spc="-5" dirty="0">
                <a:latin typeface="Calibri"/>
                <a:cs typeface="Calibri"/>
              </a:rPr>
              <a:t> alte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degli</a:t>
            </a:r>
            <a:r>
              <a:rPr sz="1100" dirty="0">
                <a:latin typeface="Calibri"/>
                <a:cs typeface="Calibri"/>
              </a:rPr>
              <a:t> alberi.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I denti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erano</a:t>
            </a:r>
            <a:r>
              <a:rPr sz="1100" spc="-5" dirty="0">
                <a:latin typeface="Calibri"/>
                <a:cs typeface="Calibri"/>
              </a:rPr>
              <a:t> molto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forti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adatti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solamente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strappare</a:t>
            </a:r>
            <a:r>
              <a:rPr sz="1100" dirty="0">
                <a:latin typeface="Calibri"/>
                <a:cs typeface="Calibri"/>
              </a:rPr>
              <a:t> 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foglie.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39992" y="360680"/>
            <a:ext cx="373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0395" algn="l"/>
              </a:tabLst>
            </a:pPr>
            <a:r>
              <a:rPr sz="2400" i="0" u="none" spc="1100" dirty="0">
                <a:latin typeface="Lucida Sans"/>
                <a:cs typeface="Lucida Sans"/>
              </a:rPr>
              <a:t>Il	</a:t>
            </a:r>
            <a:r>
              <a:rPr sz="2400" i="0" u="none" spc="880" dirty="0">
                <a:latin typeface="Lucida Sans"/>
                <a:cs typeface="Lucida Sans"/>
              </a:rPr>
              <a:t>velociraptor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5192" y="2842996"/>
            <a:ext cx="4596765" cy="198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9130">
              <a:lnSpc>
                <a:spcPct val="116399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Il </a:t>
            </a:r>
            <a:r>
              <a:rPr sz="1100" spc="-5" dirty="0">
                <a:latin typeface="Calibri"/>
                <a:cs typeface="Calibri"/>
              </a:rPr>
              <a:t>Velociratpor</a:t>
            </a:r>
            <a:r>
              <a:rPr sz="1100" dirty="0">
                <a:latin typeface="Calibri"/>
                <a:cs typeface="Calibri"/>
              </a:rPr>
              <a:t> 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carnivoro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cui </a:t>
            </a:r>
            <a:r>
              <a:rPr sz="1100" spc="-5" dirty="0">
                <a:latin typeface="Calibri"/>
                <a:cs typeface="Calibri"/>
              </a:rPr>
              <a:t>habitat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deserto.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Visse</a:t>
            </a:r>
            <a:r>
              <a:rPr sz="1100" dirty="0">
                <a:latin typeface="Calibri"/>
                <a:cs typeface="Calibri"/>
              </a:rPr>
              <a:t> nel </a:t>
            </a:r>
            <a:r>
              <a:rPr sz="1100" spc="-5" dirty="0">
                <a:latin typeface="Calibri"/>
                <a:cs typeface="Calibri"/>
              </a:rPr>
              <a:t>periodo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cretaceo: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 predatore molto</a:t>
            </a:r>
            <a:r>
              <a:rPr sz="1100" dirty="0">
                <a:latin typeface="Calibri"/>
                <a:cs typeface="Calibri"/>
              </a:rPr>
              <a:t> veloce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intelligente. 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metro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circa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1.8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pesava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circa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kg.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550"/>
              </a:lnSpc>
              <a:spcBef>
                <a:spcPts val="75"/>
              </a:spcBef>
            </a:pP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dotato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penne che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usava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durante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corteggiamenti,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foderare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nidi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per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darsi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spinta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durante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 corsa in</a:t>
            </a:r>
            <a:r>
              <a:rPr sz="1100" spc="-5" dirty="0">
                <a:latin typeface="Calibri"/>
                <a:cs typeface="Calibri"/>
              </a:rPr>
              <a:t> salita.</a:t>
            </a:r>
            <a:endParaRPr sz="1100">
              <a:latin typeface="Calibri"/>
              <a:cs typeface="Calibri"/>
            </a:endParaRPr>
          </a:p>
          <a:p>
            <a:pPr marL="12700" marR="196850">
              <a:lnSpc>
                <a:spcPts val="154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Gli arti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inferiori </a:t>
            </a:r>
            <a:r>
              <a:rPr sz="1100" dirty="0">
                <a:latin typeface="Calibri"/>
                <a:cs typeface="Calibri"/>
              </a:rPr>
              <a:t>erano </a:t>
            </a:r>
            <a:r>
              <a:rPr sz="1100" spc="-5" dirty="0">
                <a:latin typeface="Calibri"/>
                <a:cs typeface="Calibri"/>
              </a:rPr>
              <a:t>molto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robusti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terminavano</a:t>
            </a:r>
            <a:r>
              <a:rPr sz="1100" dirty="0">
                <a:latin typeface="Calibri"/>
                <a:cs typeface="Calibri"/>
              </a:rPr>
              <a:t> con </a:t>
            </a:r>
            <a:r>
              <a:rPr sz="1100" spc="-5" dirty="0">
                <a:latin typeface="Calibri"/>
                <a:cs typeface="Calibri"/>
              </a:rPr>
              <a:t>degli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artigli</a:t>
            </a:r>
            <a:r>
              <a:rPr sz="1100" dirty="0">
                <a:latin typeface="Calibri"/>
                <a:cs typeface="Calibri"/>
              </a:rPr>
              <a:t> affilati coi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quali </a:t>
            </a:r>
            <a:r>
              <a:rPr sz="1100" dirty="0">
                <a:latin typeface="Calibri"/>
                <a:cs typeface="Calibri"/>
              </a:rPr>
              <a:t>afferrava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squartava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 </a:t>
            </a:r>
            <a:r>
              <a:rPr sz="1100" spc="-5" dirty="0">
                <a:latin typeface="Calibri"/>
                <a:cs typeface="Calibri"/>
              </a:rPr>
              <a:t>prede.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latin typeface="Calibri"/>
                <a:cs typeface="Calibri"/>
              </a:rPr>
              <a:t>Erano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animali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solitari: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tendevano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agguati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altri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piccoli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lanciavano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loro inseguimento.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65809" y="5047250"/>
            <a:ext cx="4627880" cy="1675764"/>
            <a:chOff x="5765809" y="5047250"/>
            <a:chExt cx="4627880" cy="1675764"/>
          </a:xfrm>
        </p:grpSpPr>
        <p:sp>
          <p:nvSpPr>
            <p:cNvPr id="7" name="object 7"/>
            <p:cNvSpPr/>
            <p:nvPr/>
          </p:nvSpPr>
          <p:spPr>
            <a:xfrm>
              <a:off x="5840882" y="5047259"/>
              <a:ext cx="4552950" cy="1601470"/>
            </a:xfrm>
            <a:custGeom>
              <a:avLst/>
              <a:gdLst/>
              <a:ahLst/>
              <a:cxnLst/>
              <a:rect l="l" t="t" r="r" b="b"/>
              <a:pathLst>
                <a:path w="4552950" h="1601470">
                  <a:moveTo>
                    <a:pt x="4552797" y="0"/>
                  </a:moveTo>
                  <a:lnTo>
                    <a:pt x="0" y="0"/>
                  </a:lnTo>
                  <a:lnTo>
                    <a:pt x="0" y="27927"/>
                  </a:lnTo>
                  <a:lnTo>
                    <a:pt x="0" y="103505"/>
                  </a:lnTo>
                  <a:lnTo>
                    <a:pt x="28155" y="103505"/>
                  </a:lnTo>
                  <a:lnTo>
                    <a:pt x="56311" y="103505"/>
                  </a:lnTo>
                  <a:lnTo>
                    <a:pt x="56311" y="1544040"/>
                  </a:lnTo>
                  <a:lnTo>
                    <a:pt x="4458132" y="1544040"/>
                  </a:lnTo>
                  <a:lnTo>
                    <a:pt x="4458132" y="1571675"/>
                  </a:lnTo>
                  <a:lnTo>
                    <a:pt x="4458132" y="1600873"/>
                  </a:lnTo>
                  <a:lnTo>
                    <a:pt x="4552797" y="1600873"/>
                  </a:lnTo>
                  <a:lnTo>
                    <a:pt x="4552797" y="1572183"/>
                  </a:lnTo>
                  <a:lnTo>
                    <a:pt x="4552797" y="1571675"/>
                  </a:lnTo>
                  <a:lnTo>
                    <a:pt x="4552797" y="28511"/>
                  </a:lnTo>
                  <a:lnTo>
                    <a:pt x="4533214" y="28511"/>
                  </a:lnTo>
                  <a:lnTo>
                    <a:pt x="4533214" y="27927"/>
                  </a:lnTo>
                  <a:lnTo>
                    <a:pt x="4552797" y="27927"/>
                  </a:lnTo>
                  <a:lnTo>
                    <a:pt x="4552797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809" y="5122654"/>
              <a:ext cx="4561369" cy="159994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12098" y="5226426"/>
            <a:ext cx="4183379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750"/>
              </a:lnSpc>
            </a:pPr>
            <a:r>
              <a:rPr sz="1550" spc="345" dirty="0">
                <a:latin typeface="Lucida Sans"/>
                <a:cs typeface="Lucida Sans"/>
              </a:rPr>
              <a:t>DINO</a:t>
            </a:r>
            <a:r>
              <a:rPr sz="1550" spc="260" dirty="0">
                <a:latin typeface="Lucida Sans"/>
                <a:cs typeface="Lucida Sans"/>
              </a:rPr>
              <a:t> </a:t>
            </a:r>
            <a:r>
              <a:rPr sz="1550" spc="405" dirty="0">
                <a:latin typeface="Lucida Sans"/>
                <a:cs typeface="Lucida Sans"/>
              </a:rPr>
              <a:t>QUIZ</a:t>
            </a:r>
            <a:r>
              <a:rPr sz="1550" spc="265" dirty="0">
                <a:latin typeface="Lucida Sans"/>
                <a:cs typeface="Lucida Sans"/>
              </a:rPr>
              <a:t> </a:t>
            </a:r>
            <a:r>
              <a:rPr sz="1550" spc="175" dirty="0">
                <a:latin typeface="Lucida Sans"/>
                <a:cs typeface="Lucida Sans"/>
              </a:rPr>
              <a:t>3</a:t>
            </a:r>
            <a:endParaRPr sz="1550">
              <a:latin typeface="Lucida Sans"/>
              <a:cs typeface="Lucida Sans"/>
            </a:endParaRPr>
          </a:p>
          <a:p>
            <a:pPr>
              <a:lnSpc>
                <a:spcPts val="1570"/>
              </a:lnSpc>
              <a:spcBef>
                <a:spcPts val="90"/>
              </a:spcBef>
            </a:pPr>
            <a:r>
              <a:rPr sz="950" spc="10" dirty="0">
                <a:latin typeface="Comic Sans MS"/>
                <a:cs typeface="Comic Sans MS"/>
              </a:rPr>
              <a:t>In</a:t>
            </a:r>
            <a:r>
              <a:rPr sz="950" spc="15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provincia</a:t>
            </a:r>
            <a:r>
              <a:rPr sz="950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di </a:t>
            </a:r>
            <a:r>
              <a:rPr sz="950" spc="15" dirty="0">
                <a:latin typeface="Comic Sans MS"/>
                <a:cs typeface="Comic Sans MS"/>
              </a:rPr>
              <a:t>Benevento</a:t>
            </a:r>
            <a:r>
              <a:rPr sz="950" spc="20" dirty="0">
                <a:latin typeface="Comic Sans MS"/>
                <a:cs typeface="Comic Sans MS"/>
              </a:rPr>
              <a:t> </a:t>
            </a:r>
            <a:r>
              <a:rPr sz="950" spc="15" dirty="0">
                <a:latin typeface="Comic Sans MS"/>
                <a:cs typeface="Comic Sans MS"/>
              </a:rPr>
              <a:t>è</a:t>
            </a:r>
            <a:r>
              <a:rPr sz="950" spc="5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stato ritrovato </a:t>
            </a:r>
            <a:r>
              <a:rPr sz="950" spc="5" dirty="0">
                <a:latin typeface="Comic Sans MS"/>
                <a:cs typeface="Comic Sans MS"/>
              </a:rPr>
              <a:t>il</a:t>
            </a:r>
            <a:r>
              <a:rPr sz="950" spc="15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fossile di</a:t>
            </a:r>
            <a:r>
              <a:rPr sz="950" spc="50" dirty="0">
                <a:latin typeface="Comic Sans MS"/>
                <a:cs typeface="Comic Sans MS"/>
              </a:rPr>
              <a:t> </a:t>
            </a:r>
            <a:r>
              <a:rPr sz="950" spc="15" dirty="0">
                <a:latin typeface="Comic Sans MS"/>
                <a:cs typeface="Comic Sans MS"/>
              </a:rPr>
              <a:t>un</a:t>
            </a:r>
            <a:r>
              <a:rPr sz="950" dirty="0">
                <a:latin typeface="Comic Sans MS"/>
                <a:cs typeface="Comic Sans MS"/>
              </a:rPr>
              <a:t> </a:t>
            </a:r>
            <a:r>
              <a:rPr sz="950" spc="15" dirty="0">
                <a:latin typeface="Comic Sans MS"/>
                <a:cs typeface="Comic Sans MS"/>
              </a:rPr>
              <a:t>dinosauro </a:t>
            </a:r>
            <a:r>
              <a:rPr sz="950" spc="20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vissuto</a:t>
            </a:r>
            <a:r>
              <a:rPr sz="950" spc="15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in</a:t>
            </a:r>
            <a:r>
              <a:rPr sz="950" spc="20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Italia, </a:t>
            </a:r>
            <a:r>
              <a:rPr sz="950" spc="5" dirty="0">
                <a:latin typeface="Comic Sans MS"/>
                <a:cs typeface="Comic Sans MS"/>
              </a:rPr>
              <a:t>il</a:t>
            </a:r>
            <a:r>
              <a:rPr sz="950" spc="15" dirty="0">
                <a:latin typeface="Comic Sans MS"/>
                <a:cs typeface="Comic Sans MS"/>
              </a:rPr>
              <a:t> Scipionyx</a:t>
            </a:r>
            <a:r>
              <a:rPr sz="950" spc="20" dirty="0">
                <a:latin typeface="Comic Sans MS"/>
                <a:cs typeface="Comic Sans MS"/>
              </a:rPr>
              <a:t> </a:t>
            </a:r>
            <a:r>
              <a:rPr sz="950" spc="10" dirty="0">
                <a:latin typeface="Comic Sans MS"/>
                <a:cs typeface="Comic Sans MS"/>
              </a:rPr>
              <a:t>Samniticus.</a:t>
            </a:r>
            <a:r>
              <a:rPr sz="950" spc="20" dirty="0">
                <a:latin typeface="Comic Sans MS"/>
                <a:cs typeface="Comic Sans MS"/>
              </a:rPr>
              <a:t> Come </a:t>
            </a:r>
            <a:r>
              <a:rPr sz="950" spc="15" dirty="0">
                <a:latin typeface="Comic Sans MS"/>
                <a:cs typeface="Comic Sans MS"/>
              </a:rPr>
              <a:t>è</a:t>
            </a:r>
            <a:r>
              <a:rPr sz="950" spc="5" dirty="0">
                <a:latin typeface="Comic Sans MS"/>
                <a:cs typeface="Comic Sans MS"/>
              </a:rPr>
              <a:t> </a:t>
            </a:r>
            <a:r>
              <a:rPr sz="950" spc="15" dirty="0">
                <a:latin typeface="Comic Sans MS"/>
                <a:cs typeface="Comic Sans MS"/>
              </a:rPr>
              <a:t>stato </a:t>
            </a:r>
            <a:r>
              <a:rPr sz="950" spc="10" dirty="0">
                <a:latin typeface="Comic Sans MS"/>
                <a:cs typeface="Comic Sans MS"/>
              </a:rPr>
              <a:t>soprannominato</a:t>
            </a:r>
            <a:r>
              <a:rPr sz="950" spc="25" dirty="0">
                <a:latin typeface="Comic Sans MS"/>
                <a:cs typeface="Comic Sans MS"/>
              </a:rPr>
              <a:t> </a:t>
            </a:r>
            <a:r>
              <a:rPr sz="950" spc="15" dirty="0">
                <a:latin typeface="Comic Sans MS"/>
                <a:cs typeface="Comic Sans MS"/>
              </a:rPr>
              <a:t>?</a:t>
            </a:r>
            <a:endParaRPr sz="95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8200" y="7058025"/>
            <a:ext cx="712470" cy="304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7400" y="7058025"/>
            <a:ext cx="809625" cy="304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Pag.11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040" y="724535"/>
            <a:ext cx="3038475" cy="211378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902325" y="5225415"/>
            <a:ext cx="4322445" cy="1365250"/>
          </a:xfrm>
          <a:custGeom>
            <a:avLst/>
            <a:gdLst/>
            <a:ahLst/>
            <a:cxnLst/>
            <a:rect l="l" t="t" r="r" b="b"/>
            <a:pathLst>
              <a:path w="4322445" h="1365250">
                <a:moveTo>
                  <a:pt x="4322445" y="0"/>
                </a:moveTo>
                <a:lnTo>
                  <a:pt x="0" y="0"/>
                </a:lnTo>
                <a:lnTo>
                  <a:pt x="0" y="1365250"/>
                </a:lnTo>
                <a:lnTo>
                  <a:pt x="4322445" y="1365250"/>
                </a:lnTo>
                <a:lnTo>
                  <a:pt x="4322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02325" y="5225415"/>
            <a:ext cx="4322445" cy="13652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600" spc="330" dirty="0">
                <a:latin typeface="Lucida Sans"/>
                <a:cs typeface="Lucida Sans"/>
              </a:rPr>
              <a:t>DINO</a:t>
            </a:r>
            <a:r>
              <a:rPr sz="1600" spc="270" dirty="0">
                <a:latin typeface="Lucida Sans"/>
                <a:cs typeface="Lucida Sans"/>
              </a:rPr>
              <a:t> </a:t>
            </a:r>
            <a:r>
              <a:rPr sz="1600" spc="390" dirty="0">
                <a:latin typeface="Lucida Sans"/>
                <a:cs typeface="Lucida Sans"/>
              </a:rPr>
              <a:t>QUIZ</a:t>
            </a:r>
            <a:r>
              <a:rPr sz="1600" spc="275" dirty="0">
                <a:latin typeface="Lucida Sans"/>
                <a:cs typeface="Lucida Sans"/>
              </a:rPr>
              <a:t> </a:t>
            </a:r>
            <a:r>
              <a:rPr sz="1600" spc="290" dirty="0">
                <a:latin typeface="Lucida Sans"/>
                <a:cs typeface="Lucida Sans"/>
              </a:rPr>
              <a:t>4</a:t>
            </a:r>
            <a:endParaRPr sz="1600">
              <a:latin typeface="Lucida Sans"/>
              <a:cs typeface="Lucida Sans"/>
            </a:endParaRPr>
          </a:p>
          <a:p>
            <a:pPr marL="92075" marR="169545">
              <a:lnSpc>
                <a:spcPts val="1550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Un </a:t>
            </a:r>
            <a:r>
              <a:rPr sz="1100" spc="-5" dirty="0">
                <a:latin typeface="Calibri"/>
                <a:cs typeface="Calibri"/>
              </a:rPr>
              <a:t>Apatosaurus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riusciva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mangiare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giorno </a:t>
            </a:r>
            <a:r>
              <a:rPr sz="1100" dirty="0">
                <a:latin typeface="Calibri"/>
                <a:cs typeface="Calibri"/>
              </a:rPr>
              <a:t>l’equivalente</a:t>
            </a:r>
            <a:r>
              <a:rPr sz="1100" spc="-5" dirty="0">
                <a:latin typeface="Calibri"/>
                <a:cs typeface="Calibri"/>
              </a:rPr>
              <a:t> 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quanti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chili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patate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  <a:p>
            <a:pPr marL="377190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Calibri"/>
                <a:cs typeface="Calibri"/>
              </a:rPr>
              <a:t>45</a:t>
            </a:r>
            <a:endParaRPr sz="1100">
              <a:latin typeface="Calibri"/>
              <a:cs typeface="Calibri"/>
            </a:endParaRPr>
          </a:p>
          <a:p>
            <a:pPr marL="377190">
              <a:lnSpc>
                <a:spcPct val="100000"/>
              </a:lnSpc>
              <a:spcBef>
                <a:spcPts val="225"/>
              </a:spcBef>
            </a:pPr>
            <a:r>
              <a:rPr sz="1100" spc="-10" dirty="0">
                <a:latin typeface="Calibri"/>
                <a:cs typeface="Calibri"/>
              </a:rPr>
              <a:t>55</a:t>
            </a:r>
            <a:endParaRPr sz="1100">
              <a:latin typeface="Calibri"/>
              <a:cs typeface="Calibri"/>
            </a:endParaRPr>
          </a:p>
          <a:p>
            <a:pPr marL="37719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Calibri"/>
                <a:cs typeface="Calibri"/>
              </a:rPr>
              <a:t>75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68059" y="5953125"/>
            <a:ext cx="154305" cy="554355"/>
          </a:xfrm>
          <a:custGeom>
            <a:avLst/>
            <a:gdLst/>
            <a:ahLst/>
            <a:cxnLst/>
            <a:rect l="l" t="t" r="r" b="b"/>
            <a:pathLst>
              <a:path w="154304" h="554354">
                <a:moveTo>
                  <a:pt x="0" y="139064"/>
                </a:moveTo>
                <a:lnTo>
                  <a:pt x="154304" y="139064"/>
                </a:lnTo>
                <a:lnTo>
                  <a:pt x="154304" y="0"/>
                </a:lnTo>
                <a:lnTo>
                  <a:pt x="0" y="0"/>
                </a:lnTo>
                <a:lnTo>
                  <a:pt x="0" y="139064"/>
                </a:lnTo>
                <a:close/>
              </a:path>
              <a:path w="154304" h="554354">
                <a:moveTo>
                  <a:pt x="0" y="352425"/>
                </a:moveTo>
                <a:lnTo>
                  <a:pt x="154304" y="352425"/>
                </a:lnTo>
                <a:lnTo>
                  <a:pt x="154304" y="210184"/>
                </a:lnTo>
                <a:lnTo>
                  <a:pt x="0" y="210184"/>
                </a:lnTo>
                <a:lnTo>
                  <a:pt x="0" y="352425"/>
                </a:lnTo>
                <a:close/>
              </a:path>
              <a:path w="154304" h="554354">
                <a:moveTo>
                  <a:pt x="0" y="554354"/>
                </a:moveTo>
                <a:lnTo>
                  <a:pt x="154304" y="554354"/>
                </a:lnTo>
                <a:lnTo>
                  <a:pt x="154304" y="412114"/>
                </a:lnTo>
                <a:lnTo>
                  <a:pt x="0" y="412114"/>
                </a:lnTo>
                <a:lnTo>
                  <a:pt x="0" y="55435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5920" y="1141730"/>
            <a:ext cx="2687955" cy="179260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95334" y="4974865"/>
            <a:ext cx="4635500" cy="1889760"/>
            <a:chOff x="695334" y="4974865"/>
            <a:chExt cx="4635500" cy="1889760"/>
          </a:xfrm>
        </p:grpSpPr>
        <p:sp>
          <p:nvSpPr>
            <p:cNvPr id="18" name="object 18"/>
            <p:cNvSpPr/>
            <p:nvPr/>
          </p:nvSpPr>
          <p:spPr>
            <a:xfrm>
              <a:off x="770394" y="4974869"/>
              <a:ext cx="4560570" cy="1805305"/>
            </a:xfrm>
            <a:custGeom>
              <a:avLst/>
              <a:gdLst/>
              <a:ahLst/>
              <a:cxnLst/>
              <a:rect l="l" t="t" r="r" b="b"/>
              <a:pathLst>
                <a:path w="4560570" h="1805304">
                  <a:moveTo>
                    <a:pt x="4560113" y="0"/>
                  </a:moveTo>
                  <a:lnTo>
                    <a:pt x="4531957" y="0"/>
                  </a:lnTo>
                  <a:lnTo>
                    <a:pt x="4531957" y="63258"/>
                  </a:lnTo>
                  <a:lnTo>
                    <a:pt x="4531957" y="63881"/>
                  </a:lnTo>
                  <a:lnTo>
                    <a:pt x="4503813" y="63881"/>
                  </a:lnTo>
                  <a:lnTo>
                    <a:pt x="56299" y="63881"/>
                  </a:lnTo>
                  <a:lnTo>
                    <a:pt x="56299" y="63258"/>
                  </a:lnTo>
                  <a:lnTo>
                    <a:pt x="4531957" y="63258"/>
                  </a:lnTo>
                  <a:lnTo>
                    <a:pt x="4531957" y="0"/>
                  </a:lnTo>
                  <a:lnTo>
                    <a:pt x="0" y="0"/>
                  </a:lnTo>
                  <a:lnTo>
                    <a:pt x="0" y="32308"/>
                  </a:lnTo>
                  <a:lnTo>
                    <a:pt x="0" y="116725"/>
                  </a:lnTo>
                  <a:lnTo>
                    <a:pt x="28143" y="116725"/>
                  </a:lnTo>
                  <a:lnTo>
                    <a:pt x="56299" y="116725"/>
                  </a:lnTo>
                  <a:lnTo>
                    <a:pt x="56299" y="1741208"/>
                  </a:lnTo>
                  <a:lnTo>
                    <a:pt x="4503813" y="1741208"/>
                  </a:lnTo>
                  <a:lnTo>
                    <a:pt x="4531957" y="1741208"/>
                  </a:lnTo>
                  <a:lnTo>
                    <a:pt x="4531957" y="1741627"/>
                  </a:lnTo>
                  <a:lnTo>
                    <a:pt x="4456900" y="1741627"/>
                  </a:lnTo>
                  <a:lnTo>
                    <a:pt x="4456900" y="1772577"/>
                  </a:lnTo>
                  <a:lnTo>
                    <a:pt x="4456900" y="1804885"/>
                  </a:lnTo>
                  <a:lnTo>
                    <a:pt x="4560113" y="1804885"/>
                  </a:lnTo>
                  <a:lnTo>
                    <a:pt x="4560113" y="1772945"/>
                  </a:lnTo>
                  <a:lnTo>
                    <a:pt x="4560113" y="1772577"/>
                  </a:lnTo>
                  <a:lnTo>
                    <a:pt x="4560113" y="32308"/>
                  </a:lnTo>
                  <a:lnTo>
                    <a:pt x="4560113" y="32156"/>
                  </a:lnTo>
                  <a:lnTo>
                    <a:pt x="4560113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334" y="5059894"/>
              <a:ext cx="4560110" cy="180424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41583" y="5176918"/>
            <a:ext cx="4182110" cy="71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975"/>
              </a:lnSpc>
            </a:pPr>
            <a:r>
              <a:rPr sz="1750" spc="220" dirty="0">
                <a:latin typeface="Lucida Sans"/>
                <a:cs typeface="Lucida Sans"/>
              </a:rPr>
              <a:t>DINO</a:t>
            </a:r>
            <a:r>
              <a:rPr sz="1750" spc="195" dirty="0">
                <a:latin typeface="Lucida Sans"/>
                <a:cs typeface="Lucida Sans"/>
              </a:rPr>
              <a:t> </a:t>
            </a:r>
            <a:r>
              <a:rPr sz="1750" spc="285" dirty="0">
                <a:latin typeface="Lucida Sans"/>
                <a:cs typeface="Lucida Sans"/>
              </a:rPr>
              <a:t>QUIZ</a:t>
            </a:r>
            <a:r>
              <a:rPr sz="1750" spc="200" dirty="0">
                <a:latin typeface="Lucida Sans"/>
                <a:cs typeface="Lucida Sans"/>
              </a:rPr>
              <a:t> </a:t>
            </a:r>
            <a:r>
              <a:rPr sz="1750" spc="45" dirty="0">
                <a:latin typeface="Lucida Sans"/>
                <a:cs typeface="Lucida Sans"/>
              </a:rPr>
              <a:t>3</a:t>
            </a:r>
            <a:endParaRPr sz="1750">
              <a:latin typeface="Lucida Sans"/>
              <a:cs typeface="Lucida Sans"/>
            </a:endParaRPr>
          </a:p>
          <a:p>
            <a:pPr>
              <a:lnSpc>
                <a:spcPts val="1770"/>
              </a:lnSpc>
              <a:spcBef>
                <a:spcPts val="100"/>
              </a:spcBef>
            </a:pPr>
            <a:r>
              <a:rPr sz="1100" spc="-70" dirty="0">
                <a:latin typeface="Comic Sans MS"/>
                <a:cs typeface="Comic Sans MS"/>
              </a:rPr>
              <a:t>In</a:t>
            </a:r>
            <a:r>
              <a:rPr sz="1100" spc="-25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provincia</a:t>
            </a:r>
            <a:r>
              <a:rPr sz="1100" spc="-40" dirty="0">
                <a:latin typeface="Comic Sans MS"/>
                <a:cs typeface="Comic Sans MS"/>
              </a:rPr>
              <a:t> </a:t>
            </a:r>
            <a:r>
              <a:rPr sz="1100" spc="-55" dirty="0">
                <a:latin typeface="Comic Sans MS"/>
                <a:cs typeface="Comic Sans MS"/>
              </a:rPr>
              <a:t>di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-70" dirty="0">
                <a:latin typeface="Comic Sans MS"/>
                <a:cs typeface="Comic Sans MS"/>
              </a:rPr>
              <a:t>Benevento</a:t>
            </a:r>
            <a:r>
              <a:rPr sz="1100" spc="-20" dirty="0">
                <a:latin typeface="Comic Sans MS"/>
                <a:cs typeface="Comic Sans MS"/>
              </a:rPr>
              <a:t> </a:t>
            </a:r>
            <a:r>
              <a:rPr sz="1100" spc="-70" dirty="0">
                <a:latin typeface="Comic Sans MS"/>
                <a:cs typeface="Comic Sans MS"/>
              </a:rPr>
              <a:t>è</a:t>
            </a:r>
            <a:r>
              <a:rPr sz="1100" spc="-40" dirty="0">
                <a:latin typeface="Comic Sans MS"/>
                <a:cs typeface="Comic Sans MS"/>
              </a:rPr>
              <a:t> </a:t>
            </a:r>
            <a:r>
              <a:rPr sz="1100" spc="-65" dirty="0">
                <a:latin typeface="Comic Sans MS"/>
                <a:cs typeface="Comic Sans MS"/>
              </a:rPr>
              <a:t>stato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ritrovato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40" dirty="0">
                <a:latin typeface="Comic Sans MS"/>
                <a:cs typeface="Comic Sans MS"/>
              </a:rPr>
              <a:t>il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55" dirty="0">
                <a:latin typeface="Comic Sans MS"/>
                <a:cs typeface="Comic Sans MS"/>
              </a:rPr>
              <a:t>fossile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55" dirty="0">
                <a:latin typeface="Comic Sans MS"/>
                <a:cs typeface="Comic Sans MS"/>
              </a:rPr>
              <a:t>di</a:t>
            </a:r>
            <a:r>
              <a:rPr sz="1100" spc="5" dirty="0">
                <a:latin typeface="Comic Sans MS"/>
                <a:cs typeface="Comic Sans MS"/>
              </a:rPr>
              <a:t> </a:t>
            </a:r>
            <a:r>
              <a:rPr sz="1100" spc="-65" dirty="0">
                <a:latin typeface="Comic Sans MS"/>
                <a:cs typeface="Comic Sans MS"/>
              </a:rPr>
              <a:t>un</a:t>
            </a:r>
            <a:r>
              <a:rPr sz="1100" spc="-40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dinosauro </a:t>
            </a:r>
            <a:r>
              <a:rPr sz="1100" spc="-55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vissuto</a:t>
            </a:r>
            <a:r>
              <a:rPr sz="1100" spc="-35" dirty="0">
                <a:latin typeface="Comic Sans MS"/>
                <a:cs typeface="Comic Sans MS"/>
              </a:rPr>
              <a:t> </a:t>
            </a:r>
            <a:r>
              <a:rPr sz="1100" spc="-55" dirty="0">
                <a:latin typeface="Comic Sans MS"/>
                <a:cs typeface="Comic Sans MS"/>
              </a:rPr>
              <a:t>in</a:t>
            </a:r>
            <a:r>
              <a:rPr sz="1100" spc="-25" dirty="0">
                <a:latin typeface="Comic Sans MS"/>
                <a:cs typeface="Comic Sans MS"/>
              </a:rPr>
              <a:t> </a:t>
            </a:r>
            <a:r>
              <a:rPr sz="1100" spc="-50" dirty="0">
                <a:latin typeface="Comic Sans MS"/>
                <a:cs typeface="Comic Sans MS"/>
              </a:rPr>
              <a:t>Italia,</a:t>
            </a:r>
            <a:r>
              <a:rPr sz="1100" spc="-40" dirty="0">
                <a:latin typeface="Comic Sans MS"/>
                <a:cs typeface="Comic Sans MS"/>
              </a:rPr>
              <a:t> il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Scipionyx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Samniticus.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75" dirty="0">
                <a:latin typeface="Comic Sans MS"/>
                <a:cs typeface="Comic Sans MS"/>
              </a:rPr>
              <a:t>Come</a:t>
            </a:r>
            <a:r>
              <a:rPr sz="1100" spc="-25" dirty="0">
                <a:latin typeface="Comic Sans MS"/>
                <a:cs typeface="Comic Sans MS"/>
              </a:rPr>
              <a:t> </a:t>
            </a:r>
            <a:r>
              <a:rPr sz="1100" spc="-70" dirty="0">
                <a:latin typeface="Comic Sans MS"/>
                <a:cs typeface="Comic Sans MS"/>
              </a:rPr>
              <a:t>è</a:t>
            </a:r>
            <a:r>
              <a:rPr sz="1100" spc="-45" dirty="0">
                <a:latin typeface="Comic Sans MS"/>
                <a:cs typeface="Comic Sans MS"/>
              </a:rPr>
              <a:t> </a:t>
            </a:r>
            <a:r>
              <a:rPr sz="1100" spc="-60" dirty="0">
                <a:latin typeface="Comic Sans MS"/>
                <a:cs typeface="Comic Sans MS"/>
              </a:rPr>
              <a:t>stato</a:t>
            </a:r>
            <a:r>
              <a:rPr sz="1100" spc="-30" dirty="0">
                <a:latin typeface="Comic Sans MS"/>
                <a:cs typeface="Comic Sans MS"/>
              </a:rPr>
              <a:t> </a:t>
            </a:r>
            <a:r>
              <a:rPr sz="1100" spc="-65" dirty="0">
                <a:latin typeface="Comic Sans MS"/>
                <a:cs typeface="Comic Sans MS"/>
              </a:rPr>
              <a:t>soprannominato</a:t>
            </a:r>
            <a:r>
              <a:rPr sz="1100" spc="-25" dirty="0">
                <a:latin typeface="Comic Sans MS"/>
                <a:cs typeface="Comic Sans MS"/>
              </a:rPr>
              <a:t> </a:t>
            </a:r>
            <a:r>
              <a:rPr sz="1100" spc="-65" dirty="0">
                <a:latin typeface="Comic Sans MS"/>
                <a:cs typeface="Comic Sans MS"/>
              </a:rPr>
              <a:t>?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5655" y="5165725"/>
            <a:ext cx="4274820" cy="1555750"/>
          </a:xfrm>
          <a:custGeom>
            <a:avLst/>
            <a:gdLst/>
            <a:ahLst/>
            <a:cxnLst/>
            <a:rect l="l" t="t" r="r" b="b"/>
            <a:pathLst>
              <a:path w="4274820" h="1555750">
                <a:moveTo>
                  <a:pt x="4274820" y="0"/>
                </a:moveTo>
                <a:lnTo>
                  <a:pt x="0" y="0"/>
                </a:lnTo>
                <a:lnTo>
                  <a:pt x="0" y="1555750"/>
                </a:lnTo>
                <a:lnTo>
                  <a:pt x="4274820" y="1555750"/>
                </a:lnTo>
                <a:lnTo>
                  <a:pt x="427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5655" y="5165725"/>
            <a:ext cx="4274820" cy="15557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600" spc="330" dirty="0">
                <a:latin typeface="Lucida Sans"/>
                <a:cs typeface="Lucida Sans"/>
              </a:rPr>
              <a:t>DINO</a:t>
            </a:r>
            <a:r>
              <a:rPr sz="1600" spc="265" dirty="0">
                <a:latin typeface="Lucida Sans"/>
                <a:cs typeface="Lucida Sans"/>
              </a:rPr>
              <a:t> </a:t>
            </a:r>
            <a:r>
              <a:rPr sz="1600" spc="390" dirty="0">
                <a:latin typeface="Lucida Sans"/>
                <a:cs typeface="Lucida Sans"/>
              </a:rPr>
              <a:t>QUIZ</a:t>
            </a:r>
            <a:r>
              <a:rPr sz="1600" spc="275" dirty="0">
                <a:latin typeface="Lucida Sans"/>
                <a:cs typeface="Lucida Sans"/>
              </a:rPr>
              <a:t> </a:t>
            </a:r>
            <a:r>
              <a:rPr sz="1600" spc="150" dirty="0">
                <a:latin typeface="Lucida Sans"/>
                <a:cs typeface="Lucida Sans"/>
              </a:rPr>
              <a:t>5</a:t>
            </a:r>
            <a:endParaRPr sz="1600">
              <a:latin typeface="Lucida Sans"/>
              <a:cs typeface="Lucida Sans"/>
            </a:endParaRPr>
          </a:p>
          <a:p>
            <a:pPr marL="1270" algn="ctr">
              <a:lnSpc>
                <a:spcPct val="100000"/>
              </a:lnSpc>
              <a:spcBef>
                <a:spcPts val="215"/>
              </a:spcBef>
            </a:pPr>
            <a:r>
              <a:rPr sz="1400" b="1" spc="-5" dirty="0">
                <a:latin typeface="Calibri"/>
                <a:cs typeface="Calibri"/>
              </a:rPr>
              <a:t>Qual era </a:t>
            </a:r>
            <a:r>
              <a:rPr sz="1400" b="1" dirty="0">
                <a:latin typeface="Calibri"/>
                <a:cs typeface="Calibri"/>
              </a:rPr>
              <a:t>il </a:t>
            </a:r>
            <a:r>
              <a:rPr sz="1400" b="1" spc="-5" dirty="0">
                <a:latin typeface="Calibri"/>
                <a:cs typeface="Calibri"/>
              </a:rPr>
              <a:t>dinosauro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più </a:t>
            </a:r>
            <a:r>
              <a:rPr sz="1400" b="1" spc="-5" dirty="0">
                <a:latin typeface="Calibri"/>
                <a:cs typeface="Calibri"/>
              </a:rPr>
              <a:t>veloce</a:t>
            </a:r>
            <a:r>
              <a:rPr sz="1400" b="1" spc="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?</a:t>
            </a:r>
            <a:endParaRPr sz="1400">
              <a:latin typeface="Calibri"/>
              <a:cs typeface="Calibri"/>
            </a:endParaRPr>
          </a:p>
          <a:p>
            <a:pPr marL="1697355" marR="1331595" algn="ctr">
              <a:lnSpc>
                <a:spcPts val="197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Dr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eiomi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s  </a:t>
            </a:r>
            <a:r>
              <a:rPr sz="1400" spc="-5" dirty="0">
                <a:latin typeface="Calibri"/>
                <a:cs typeface="Calibri"/>
              </a:rPr>
              <a:t>Compsognathus</a:t>
            </a:r>
            <a:endParaRPr sz="1400">
              <a:latin typeface="Calibri"/>
              <a:cs typeface="Calibri"/>
            </a:endParaRPr>
          </a:p>
          <a:p>
            <a:pPr marL="358775" algn="ctr">
              <a:lnSpc>
                <a:spcPct val="10000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Gallimimus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30729" y="5771515"/>
            <a:ext cx="237490" cy="735965"/>
          </a:xfrm>
          <a:custGeom>
            <a:avLst/>
            <a:gdLst/>
            <a:ahLst/>
            <a:cxnLst/>
            <a:rect l="l" t="t" r="r" b="b"/>
            <a:pathLst>
              <a:path w="237489" h="735965">
                <a:moveTo>
                  <a:pt x="0" y="181610"/>
                </a:moveTo>
                <a:lnTo>
                  <a:pt x="237489" y="181610"/>
                </a:lnTo>
                <a:lnTo>
                  <a:pt x="237489" y="0"/>
                </a:lnTo>
                <a:lnTo>
                  <a:pt x="0" y="0"/>
                </a:lnTo>
                <a:lnTo>
                  <a:pt x="0" y="181610"/>
                </a:lnTo>
                <a:close/>
              </a:path>
              <a:path w="237489" h="735965">
                <a:moveTo>
                  <a:pt x="0" y="462915"/>
                </a:moveTo>
                <a:lnTo>
                  <a:pt x="237489" y="462915"/>
                </a:lnTo>
                <a:lnTo>
                  <a:pt x="237489" y="249555"/>
                </a:lnTo>
                <a:lnTo>
                  <a:pt x="0" y="249555"/>
                </a:lnTo>
                <a:lnTo>
                  <a:pt x="0" y="462915"/>
                </a:lnTo>
                <a:close/>
              </a:path>
              <a:path w="237489" h="735965">
                <a:moveTo>
                  <a:pt x="0" y="735965"/>
                </a:moveTo>
                <a:lnTo>
                  <a:pt x="237489" y="735965"/>
                </a:lnTo>
                <a:lnTo>
                  <a:pt x="237489" y="534035"/>
                </a:lnTo>
                <a:lnTo>
                  <a:pt x="0" y="534035"/>
                </a:lnTo>
                <a:lnTo>
                  <a:pt x="0" y="7359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6269" y="457200"/>
            <a:ext cx="4829175" cy="6696075"/>
            <a:chOff x="636269" y="457200"/>
            <a:chExt cx="4829175" cy="6696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958" y="960317"/>
              <a:ext cx="2555994" cy="25560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6269" y="457200"/>
              <a:ext cx="4829175" cy="6696075"/>
            </a:xfrm>
            <a:custGeom>
              <a:avLst/>
              <a:gdLst/>
              <a:ahLst/>
              <a:cxnLst/>
              <a:rect l="l" t="t" r="r" b="b"/>
              <a:pathLst>
                <a:path w="4829175" h="6696075">
                  <a:moveTo>
                    <a:pt x="4829175" y="0"/>
                  </a:moveTo>
                  <a:lnTo>
                    <a:pt x="0" y="0"/>
                  </a:lnTo>
                  <a:lnTo>
                    <a:pt x="0" y="6696075"/>
                  </a:lnTo>
                  <a:lnTo>
                    <a:pt x="4829175" y="6696075"/>
                  </a:lnTo>
                  <a:lnTo>
                    <a:pt x="4829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21838" y="805941"/>
            <a:ext cx="60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87108" y="470408"/>
            <a:ext cx="2677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0" u="none" spc="670" dirty="0">
                <a:latin typeface="Lucida Sans"/>
                <a:cs typeface="Lucida Sans"/>
              </a:rPr>
              <a:t>iguanodonte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4148" y="3527272"/>
            <a:ext cx="3940175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Questo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enorme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vissuto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nell’epoca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cretacica,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erbivoro.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fino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metri, </a:t>
            </a:r>
            <a:r>
              <a:rPr sz="1100" spc="-10" dirty="0">
                <a:latin typeface="Calibri"/>
                <a:cs typeface="Calibri"/>
              </a:rPr>
              <a:t>lungo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4,5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pesava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 </a:t>
            </a:r>
            <a:r>
              <a:rPr sz="1100" spc="-5" dirty="0">
                <a:latin typeface="Calibri"/>
                <a:cs typeface="Calibri"/>
              </a:rPr>
              <a:t>tonnellate.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4148" y="5294985"/>
            <a:ext cx="4669790" cy="159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La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dieta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infatti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vegetariana,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basata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 </a:t>
            </a:r>
            <a:r>
              <a:rPr sz="1100" dirty="0">
                <a:latin typeface="Calibri"/>
                <a:cs typeface="Calibri"/>
              </a:rPr>
              <a:t>rami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foglie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conifere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coriacee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tagliati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col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becco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corneo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sdentato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poi masticati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numerosi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denti presenti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nella </a:t>
            </a:r>
            <a:r>
              <a:rPr sz="1100" dirty="0">
                <a:latin typeface="Calibri"/>
                <a:cs typeface="Calibri"/>
              </a:rPr>
              <a:t> parte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posteriore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della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bocca.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braccia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erano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usate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quando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l’animale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procedeva </a:t>
            </a:r>
            <a:r>
              <a:rPr sz="1100" dirty="0">
                <a:latin typeface="Calibri"/>
                <a:cs typeface="Calibri"/>
              </a:rPr>
              <a:t> a </a:t>
            </a:r>
            <a:r>
              <a:rPr sz="1100" spc="-5" dirty="0">
                <a:latin typeface="Calibri"/>
                <a:cs typeface="Calibri"/>
              </a:rPr>
              <a:t>quattro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zampe, mentre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non</a:t>
            </a:r>
            <a:r>
              <a:rPr sz="1100" dirty="0">
                <a:latin typeface="Calibri"/>
                <a:cs typeface="Calibri"/>
              </a:rPr>
              <a:t> è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escludere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nella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corsa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veloce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potesse </a:t>
            </a:r>
            <a:r>
              <a:rPr sz="1100" dirty="0">
                <a:latin typeface="Calibri"/>
                <a:cs typeface="Calibri"/>
              </a:rPr>
              <a:t> affidarsi</a:t>
            </a:r>
            <a:r>
              <a:rPr sz="1100" spc="-5" dirty="0">
                <a:latin typeface="Calibri"/>
                <a:cs typeface="Calibri"/>
              </a:rPr>
              <a:t> soltanto</a:t>
            </a:r>
            <a:r>
              <a:rPr sz="1100" dirty="0">
                <a:latin typeface="Calibri"/>
                <a:cs typeface="Calibri"/>
              </a:rPr>
              <a:t> alle </a:t>
            </a:r>
            <a:r>
              <a:rPr sz="1100" spc="-5" dirty="0">
                <a:latin typeface="Calibri"/>
                <a:cs typeface="Calibri"/>
              </a:rPr>
              <a:t>gambe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muscolose.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piedi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portavano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dita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</a:t>
            </a:r>
            <a:r>
              <a:rPr sz="1100" spc="-5" dirty="0">
                <a:latin typeface="Calibri"/>
                <a:cs typeface="Calibri"/>
              </a:rPr>
              <a:t> zoccoli,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mentre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avevano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cinque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dita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cui</a:t>
            </a:r>
            <a:r>
              <a:rPr sz="1100" dirty="0">
                <a:latin typeface="Calibri"/>
                <a:cs typeface="Calibri"/>
              </a:rPr>
              <a:t> le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tre</a:t>
            </a:r>
            <a:r>
              <a:rPr sz="1100" spc="-5" dirty="0">
                <a:latin typeface="Calibri"/>
                <a:cs typeface="Calibri"/>
              </a:rPr>
              <a:t> centrali</a:t>
            </a:r>
            <a:r>
              <a:rPr sz="1100" dirty="0">
                <a:latin typeface="Calibri"/>
                <a:cs typeface="Calibri"/>
              </a:rPr>
              <a:t> munite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zoccolo,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quinto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divaricabile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forse </a:t>
            </a:r>
            <a:r>
              <a:rPr sz="1100" dirty="0">
                <a:latin typeface="Calibri"/>
                <a:cs typeface="Calibri"/>
              </a:rPr>
              <a:t>utile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afferrare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primo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semi-rigido,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formato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peculiare </a:t>
            </a:r>
            <a:r>
              <a:rPr sz="1100" spc="-5" dirty="0">
                <a:latin typeface="Calibri"/>
                <a:cs typeface="Calibri"/>
              </a:rPr>
              <a:t>artiglio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conico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cui </a:t>
            </a:r>
            <a:r>
              <a:rPr sz="1100" spc="-5" dirty="0">
                <a:latin typeface="Calibri"/>
                <a:cs typeface="Calibri"/>
              </a:rPr>
              <a:t>funzione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è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ancora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tutto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nota; poteva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4148" y="6890715"/>
            <a:ext cx="32035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fungere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pugnale,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durante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gli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scontri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 </a:t>
            </a:r>
            <a:r>
              <a:rPr sz="1100" spc="-5" dirty="0">
                <a:latin typeface="Calibri"/>
                <a:cs typeface="Calibri"/>
              </a:rPr>
              <a:t>altri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animali.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91700" y="7025640"/>
            <a:ext cx="721995" cy="333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Pag.17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7725" y="7025640"/>
            <a:ext cx="807720" cy="333375"/>
          </a:xfrm>
          <a:custGeom>
            <a:avLst/>
            <a:gdLst/>
            <a:ahLst/>
            <a:cxnLst/>
            <a:rect l="l" t="t" r="r" b="b"/>
            <a:pathLst>
              <a:path w="807720" h="333375">
                <a:moveTo>
                  <a:pt x="807720" y="0"/>
                </a:moveTo>
                <a:lnTo>
                  <a:pt x="0" y="0"/>
                </a:lnTo>
                <a:lnTo>
                  <a:pt x="0" y="333375"/>
                </a:lnTo>
                <a:lnTo>
                  <a:pt x="807720" y="333375"/>
                </a:lnTo>
                <a:lnTo>
                  <a:pt x="80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7725" y="7025640"/>
            <a:ext cx="807720" cy="333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Pag.12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2640" y="569595"/>
            <a:ext cx="4588510" cy="6424295"/>
            <a:chOff x="802640" y="569595"/>
            <a:chExt cx="4588510" cy="642429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450" y="569595"/>
              <a:ext cx="4178935" cy="12465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640" y="2754630"/>
              <a:ext cx="3321050" cy="42392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97019" y="2802255"/>
              <a:ext cx="1294130" cy="3515360"/>
            </a:xfrm>
            <a:custGeom>
              <a:avLst/>
              <a:gdLst/>
              <a:ahLst/>
              <a:cxnLst/>
              <a:rect l="l" t="t" r="r" b="b"/>
              <a:pathLst>
                <a:path w="1294129" h="3515360">
                  <a:moveTo>
                    <a:pt x="1294129" y="0"/>
                  </a:moveTo>
                  <a:lnTo>
                    <a:pt x="0" y="0"/>
                  </a:lnTo>
                  <a:lnTo>
                    <a:pt x="0" y="3515360"/>
                  </a:lnTo>
                  <a:lnTo>
                    <a:pt x="1294129" y="3515360"/>
                  </a:lnTo>
                  <a:lnTo>
                    <a:pt x="1294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75886" y="3087751"/>
            <a:ext cx="1040130" cy="31870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45"/>
              </a:spcBef>
            </a:pPr>
            <a:r>
              <a:rPr sz="900" spc="-5" dirty="0">
                <a:latin typeface="Times New Roman"/>
                <a:cs typeface="Times New Roman"/>
              </a:rPr>
              <a:t>ALLOSAURO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ANATOSAURO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ARCHEOPTERYX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BRACHIOSAURO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BRONTOSAURO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CARNIVORI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CARNOTAURUS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COMPSO</a:t>
            </a:r>
            <a:r>
              <a:rPr sz="900" spc="-25" dirty="0">
                <a:latin typeface="Times New Roman"/>
                <a:cs typeface="Times New Roman"/>
              </a:rPr>
              <a:t>G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A</a:t>
            </a:r>
            <a:r>
              <a:rPr sz="900" spc="-20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H</a:t>
            </a:r>
            <a:r>
              <a:rPr sz="900" spc="-10" dirty="0">
                <a:latin typeface="Times New Roman"/>
                <a:cs typeface="Times New Roman"/>
              </a:rPr>
              <a:t>U</a:t>
            </a:r>
            <a:r>
              <a:rPr sz="900" spc="-5" dirty="0">
                <a:latin typeface="Times New Roman"/>
                <a:cs typeface="Times New Roman"/>
              </a:rPr>
              <a:t>S  CRETACEO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DEINONYCHUS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DILOPHOSAURUS </a:t>
            </a:r>
            <a:r>
              <a:rPr sz="900" dirty="0">
                <a:latin typeface="Times New Roman"/>
                <a:cs typeface="Times New Roman"/>
              </a:rPr>
              <a:t> ERBIVORI</a:t>
            </a:r>
            <a:endParaRPr sz="900">
              <a:latin typeface="Times New Roman"/>
              <a:cs typeface="Times New Roman"/>
            </a:endParaRPr>
          </a:p>
          <a:p>
            <a:pPr marL="12700" marR="334645">
              <a:lnSpc>
                <a:spcPts val="1030"/>
              </a:lnSpc>
              <a:spcBef>
                <a:spcPts val="25"/>
              </a:spcBef>
            </a:pPr>
            <a:r>
              <a:rPr sz="900" spc="-5" dirty="0">
                <a:latin typeface="Times New Roman"/>
                <a:cs typeface="Times New Roman"/>
              </a:rPr>
              <a:t>FOSSILI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G</a:t>
            </a:r>
            <a:r>
              <a:rPr sz="900" dirty="0">
                <a:latin typeface="Times New Roman"/>
                <a:cs typeface="Times New Roman"/>
              </a:rPr>
              <a:t>IUR</a:t>
            </a:r>
            <a:r>
              <a:rPr sz="900" spc="-20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SSICO</a:t>
            </a:r>
            <a:endParaRPr sz="900">
              <a:latin typeface="Times New Roman"/>
              <a:cs typeface="Times New Roman"/>
            </a:endParaRPr>
          </a:p>
          <a:p>
            <a:pPr marL="12700" marR="36830">
              <a:lnSpc>
                <a:spcPts val="1030"/>
              </a:lnSpc>
              <a:spcBef>
                <a:spcPts val="15"/>
              </a:spcBef>
            </a:pPr>
            <a:r>
              <a:rPr sz="900" dirty="0">
                <a:latin typeface="Times New Roman"/>
                <a:cs typeface="Times New Roman"/>
              </a:rPr>
              <a:t>HERRER</a:t>
            </a:r>
            <a:r>
              <a:rPr sz="900" spc="-15" dirty="0">
                <a:latin typeface="Times New Roman"/>
                <a:cs typeface="Times New Roman"/>
              </a:rPr>
              <a:t>A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-20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UR</a:t>
            </a:r>
            <a:r>
              <a:rPr sz="900" spc="-10" dirty="0">
                <a:latin typeface="Times New Roman"/>
                <a:cs typeface="Times New Roman"/>
              </a:rPr>
              <a:t>U</a:t>
            </a:r>
            <a:r>
              <a:rPr sz="900" spc="-5" dirty="0">
                <a:latin typeface="Times New Roman"/>
                <a:cs typeface="Times New Roman"/>
              </a:rPr>
              <a:t>S  IGUANODONTE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LIOPLEURODON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OVIPARI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0"/>
              </a:lnSpc>
            </a:pPr>
            <a:r>
              <a:rPr sz="900" spc="-5" dirty="0">
                <a:latin typeface="Times New Roman"/>
                <a:cs typeface="Times New Roman"/>
              </a:rPr>
              <a:t>PLIOSAURO</a:t>
            </a:r>
            <a:endParaRPr sz="900">
              <a:latin typeface="Times New Roman"/>
              <a:cs typeface="Times New Roman"/>
            </a:endParaRPr>
          </a:p>
          <a:p>
            <a:pPr marL="12700" marR="118110">
              <a:lnSpc>
                <a:spcPct val="95800"/>
              </a:lnSpc>
              <a:spcBef>
                <a:spcPts val="25"/>
              </a:spcBef>
            </a:pPr>
            <a:r>
              <a:rPr sz="900" spc="-5" dirty="0">
                <a:latin typeface="Times New Roman"/>
                <a:cs typeface="Times New Roman"/>
              </a:rPr>
              <a:t>RETTILI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STEGOSAURO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10" dirty="0">
                <a:latin typeface="Times New Roman"/>
                <a:cs typeface="Times New Roman"/>
              </a:rPr>
              <a:t>R</a:t>
            </a:r>
            <a:r>
              <a:rPr sz="900" spc="-20" dirty="0">
                <a:latin typeface="Times New Roman"/>
                <a:cs typeface="Times New Roman"/>
              </a:rPr>
              <a:t>A</a:t>
            </a:r>
            <a:r>
              <a:rPr sz="900" spc="-5" dirty="0">
                <a:latin typeface="Times New Roman"/>
                <a:cs typeface="Times New Roman"/>
              </a:rPr>
              <a:t>N</a:t>
            </a:r>
            <a:r>
              <a:rPr sz="900" spc="-10" dirty="0">
                <a:latin typeface="Times New Roman"/>
                <a:cs typeface="Times New Roman"/>
              </a:rPr>
              <a:t>N</a:t>
            </a:r>
            <a:r>
              <a:rPr sz="900" spc="-5" dirty="0">
                <a:latin typeface="Times New Roman"/>
                <a:cs typeface="Times New Roman"/>
              </a:rPr>
              <a:t>O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-5" dirty="0">
                <a:latin typeface="Times New Roman"/>
                <a:cs typeface="Times New Roman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U</a:t>
            </a:r>
            <a:r>
              <a:rPr sz="900" spc="-5" dirty="0">
                <a:latin typeface="Times New Roman"/>
                <a:cs typeface="Times New Roman"/>
              </a:rPr>
              <a:t>RO  TRIASSICO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Times New Roman"/>
                <a:cs typeface="Times New Roman"/>
              </a:rPr>
              <a:t>VELOCIRAPTOR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7556" y="1660870"/>
            <a:ext cx="3401695" cy="9912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595"/>
              </a:spcBef>
            </a:pPr>
            <a:r>
              <a:rPr sz="2000" spc="675" dirty="0">
                <a:latin typeface="Lucida Sans"/>
                <a:cs typeface="Lucida Sans"/>
              </a:rPr>
              <a:t>IL</a:t>
            </a:r>
            <a:r>
              <a:rPr sz="2000" spc="325" dirty="0">
                <a:latin typeface="Lucida Sans"/>
                <a:cs typeface="Lucida Sans"/>
              </a:rPr>
              <a:t> </a:t>
            </a:r>
            <a:r>
              <a:rPr sz="2000" spc="445" dirty="0">
                <a:latin typeface="Lucida Sans"/>
                <a:cs typeface="Lucida Sans"/>
              </a:rPr>
              <a:t>CRUCIPUZZLE</a:t>
            </a:r>
            <a:endParaRPr sz="2000">
              <a:latin typeface="Lucida Sans"/>
              <a:cs typeface="Lucida Sans"/>
            </a:endParaRPr>
          </a:p>
          <a:p>
            <a:pPr marL="12700" marR="5080">
              <a:lnSpc>
                <a:spcPct val="117300"/>
              </a:lnSpc>
              <a:spcBef>
                <a:spcPts val="45"/>
              </a:spcBef>
            </a:pPr>
            <a:r>
              <a:rPr sz="1100" spc="-5" dirty="0">
                <a:latin typeface="Calibri"/>
                <a:cs typeface="Calibri"/>
              </a:rPr>
              <a:t>Cerca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nello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schema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parole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nell’elenco.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parole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possono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essere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scritte</a:t>
            </a:r>
            <a:r>
              <a:rPr sz="1100" dirty="0">
                <a:latin typeface="Calibri"/>
                <a:cs typeface="Calibri"/>
              </a:rPr>
              <a:t> in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100" spc="-5" dirty="0">
                <a:latin typeface="Calibri"/>
                <a:cs typeface="Calibri"/>
              </a:rPr>
              <a:t>VERTICALE, ORIZZONTALE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DIAGONALE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1898" y="6465519"/>
            <a:ext cx="988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Soluzione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pag.27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5045" y="914400"/>
            <a:ext cx="3804793" cy="252945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7424" y="4203573"/>
            <a:ext cx="1238839" cy="94995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526273" y="4031970"/>
            <a:ext cx="2752725" cy="1203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610">
              <a:lnSpc>
                <a:spcPct val="116799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E’ uno dei dinosauri </a:t>
            </a:r>
            <a:r>
              <a:rPr sz="1100" dirty="0">
                <a:latin typeface="Calibri"/>
                <a:cs typeface="Calibri"/>
              </a:rPr>
              <a:t>che i </a:t>
            </a:r>
            <a:r>
              <a:rPr sz="1100" spc="-5" dirty="0">
                <a:latin typeface="Calibri"/>
                <a:cs typeface="Calibri"/>
              </a:rPr>
              <a:t>paleontologi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conoscono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meglio, visto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sono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ritrovati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38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fossili.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17300"/>
              </a:lnSpc>
            </a:pP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piedi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sulle</a:t>
            </a:r>
            <a:r>
              <a:rPr sz="1100" dirty="0">
                <a:latin typeface="Calibri"/>
                <a:cs typeface="Calibri"/>
              </a:rPr>
              <a:t> sole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gambe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poteva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portare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testa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oltre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quattro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metri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d'altezza,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ampliare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così </a:t>
            </a:r>
            <a:r>
              <a:rPr sz="1100" dirty="0">
                <a:latin typeface="Calibri"/>
                <a:cs typeface="Calibri"/>
              </a:rPr>
              <a:t> la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quota 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brucare.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1284" y="1802637"/>
            <a:ext cx="35217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54480" algn="l"/>
              </a:tabLst>
            </a:pPr>
            <a:r>
              <a:rPr sz="2200" i="0" u="none" spc="545" dirty="0">
                <a:latin typeface="Lucida Sans"/>
                <a:cs typeface="Lucida Sans"/>
              </a:rPr>
              <a:t>S</a:t>
            </a:r>
            <a:r>
              <a:rPr sz="2200" i="0" u="none" spc="385" dirty="0">
                <a:latin typeface="Lucida Sans"/>
                <a:cs typeface="Lucida Sans"/>
              </a:rPr>
              <a:t>C</a:t>
            </a:r>
            <a:r>
              <a:rPr sz="2200" i="0" u="none" spc="440" dirty="0">
                <a:latin typeface="Lucida Sans"/>
                <a:cs typeface="Lucida Sans"/>
              </a:rPr>
              <a:t>O</a:t>
            </a:r>
            <a:r>
              <a:rPr sz="2200" i="0" u="none" spc="660" dirty="0">
                <a:latin typeface="Lucida Sans"/>
                <a:cs typeface="Lucida Sans"/>
              </a:rPr>
              <a:t>PRI</a:t>
            </a:r>
            <a:r>
              <a:rPr sz="2200" i="0" u="none" dirty="0">
                <a:latin typeface="Lucida Sans"/>
                <a:cs typeface="Lucida Sans"/>
              </a:rPr>
              <a:t>	</a:t>
            </a:r>
            <a:r>
              <a:rPr sz="2200" i="0" u="none" spc="545" dirty="0">
                <a:latin typeface="Lucida Sans"/>
                <a:cs typeface="Lucida Sans"/>
              </a:rPr>
              <a:t>L</a:t>
            </a:r>
            <a:r>
              <a:rPr sz="2200" i="0" u="none" spc="5" dirty="0">
                <a:latin typeface="Times New Roman"/>
                <a:cs typeface="Times New Roman"/>
              </a:rPr>
              <a:t>’</a:t>
            </a:r>
            <a:r>
              <a:rPr sz="2200" i="0" u="none" spc="350" dirty="0">
                <a:latin typeface="Lucida Sans"/>
                <a:cs typeface="Lucida Sans"/>
              </a:rPr>
              <a:t>I</a:t>
            </a:r>
            <a:r>
              <a:rPr sz="2200" i="0" u="none" spc="900" dirty="0">
                <a:latin typeface="Lucida Sans"/>
                <a:cs typeface="Lucida Sans"/>
              </a:rPr>
              <a:t>N</a:t>
            </a:r>
            <a:r>
              <a:rPr sz="2200" i="0" u="none" spc="440" dirty="0">
                <a:latin typeface="Lucida Sans"/>
                <a:cs typeface="Lucida Sans"/>
              </a:rPr>
              <a:t>TRUSO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6394" y="3579652"/>
            <a:ext cx="29781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5"/>
              </a:lnSpc>
            </a:pP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-re</a:t>
            </a:r>
            <a:r>
              <a:rPr sz="1100" b="1" dirty="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10750" y="7191375"/>
            <a:ext cx="712470" cy="2762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4875" y="7181850"/>
            <a:ext cx="760095" cy="2762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Pag.16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8365" y="640715"/>
            <a:ext cx="4184650" cy="124650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68365" y="2196388"/>
            <a:ext cx="4267200" cy="5131435"/>
            <a:chOff x="5968365" y="2196388"/>
            <a:chExt cx="4267200" cy="51314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8365" y="2196388"/>
              <a:ext cx="4267146" cy="49757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86805" y="7089775"/>
              <a:ext cx="3325495" cy="237490"/>
            </a:xfrm>
            <a:custGeom>
              <a:avLst/>
              <a:gdLst/>
              <a:ahLst/>
              <a:cxnLst/>
              <a:rect l="l" t="t" r="r" b="b"/>
              <a:pathLst>
                <a:path w="3325495" h="237490">
                  <a:moveTo>
                    <a:pt x="3325495" y="0"/>
                  </a:moveTo>
                  <a:lnTo>
                    <a:pt x="0" y="0"/>
                  </a:lnTo>
                  <a:lnTo>
                    <a:pt x="0" y="237490"/>
                  </a:lnTo>
                  <a:lnTo>
                    <a:pt x="3325495" y="237490"/>
                  </a:lnTo>
                  <a:lnTo>
                    <a:pt x="332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67069" y="7116571"/>
            <a:ext cx="1245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SOLUZIONE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PAG.27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68059" y="3622040"/>
            <a:ext cx="795655" cy="261620"/>
          </a:xfrm>
          <a:custGeom>
            <a:avLst/>
            <a:gdLst/>
            <a:ahLst/>
            <a:cxnLst/>
            <a:rect l="l" t="t" r="r" b="b"/>
            <a:pathLst>
              <a:path w="795654" h="261620">
                <a:moveTo>
                  <a:pt x="795655" y="0"/>
                </a:moveTo>
                <a:lnTo>
                  <a:pt x="0" y="0"/>
                </a:lnTo>
                <a:lnTo>
                  <a:pt x="0" y="261620"/>
                </a:lnTo>
                <a:lnTo>
                  <a:pt x="795655" y="261620"/>
                </a:lnTo>
                <a:lnTo>
                  <a:pt x="795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60896" y="3648583"/>
            <a:ext cx="3105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5" dirty="0">
                <a:latin typeface="Calibri"/>
                <a:cs typeface="Calibri"/>
              </a:rPr>
              <a:t>T</a:t>
            </a:r>
            <a:r>
              <a:rPr sz="1100" b="1" spc="-5" dirty="0">
                <a:latin typeface="Calibri"/>
                <a:cs typeface="Calibri"/>
              </a:rPr>
              <a:t>-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x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4875" y="2268220"/>
            <a:ext cx="4227195" cy="225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100" b="1" spc="-5" dirty="0">
                <a:latin typeface="Calibri"/>
                <a:cs typeface="Calibri"/>
              </a:rPr>
              <a:t>Quale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di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non era carnivoro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36765" y="3622040"/>
            <a:ext cx="997585" cy="249554"/>
          </a:xfrm>
          <a:custGeom>
            <a:avLst/>
            <a:gdLst/>
            <a:ahLst/>
            <a:cxnLst/>
            <a:rect l="l" t="t" r="r" b="b"/>
            <a:pathLst>
              <a:path w="997584" h="249554">
                <a:moveTo>
                  <a:pt x="997584" y="0"/>
                </a:moveTo>
                <a:lnTo>
                  <a:pt x="0" y="0"/>
                </a:lnTo>
                <a:lnTo>
                  <a:pt x="0" y="249554"/>
                </a:lnTo>
                <a:lnTo>
                  <a:pt x="997584" y="249554"/>
                </a:lnTo>
                <a:lnTo>
                  <a:pt x="997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29220" y="3651631"/>
            <a:ext cx="668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libri"/>
                <a:cs typeface="Calibri"/>
              </a:rPr>
              <a:t>Velociraptor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34350" y="3538854"/>
            <a:ext cx="986155" cy="332740"/>
          </a:xfrm>
          <a:custGeom>
            <a:avLst/>
            <a:gdLst/>
            <a:ahLst/>
            <a:cxnLst/>
            <a:rect l="l" t="t" r="r" b="b"/>
            <a:pathLst>
              <a:path w="986154" h="332739">
                <a:moveTo>
                  <a:pt x="986154" y="0"/>
                </a:moveTo>
                <a:lnTo>
                  <a:pt x="0" y="0"/>
                </a:lnTo>
                <a:lnTo>
                  <a:pt x="0" y="332739"/>
                </a:lnTo>
                <a:lnTo>
                  <a:pt x="986154" y="332739"/>
                </a:lnTo>
                <a:lnTo>
                  <a:pt x="986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26297" y="3564763"/>
            <a:ext cx="6883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Triceratopo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50680" y="3538854"/>
            <a:ext cx="961390" cy="261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100" b="1" spc="-5" dirty="0">
                <a:latin typeface="Calibri"/>
                <a:cs typeface="Calibri"/>
              </a:rPr>
              <a:t>Spinosauro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68059" y="3800475"/>
            <a:ext cx="2185035" cy="273050"/>
          </a:xfrm>
          <a:custGeom>
            <a:avLst/>
            <a:gdLst/>
            <a:ahLst/>
            <a:cxnLst/>
            <a:rect l="l" t="t" r="r" b="b"/>
            <a:pathLst>
              <a:path w="2185034" h="273050">
                <a:moveTo>
                  <a:pt x="2185035" y="0"/>
                </a:moveTo>
                <a:lnTo>
                  <a:pt x="0" y="0"/>
                </a:lnTo>
                <a:lnTo>
                  <a:pt x="0" y="273050"/>
                </a:lnTo>
                <a:lnTo>
                  <a:pt x="2185035" y="273050"/>
                </a:lnTo>
                <a:lnTo>
                  <a:pt x="21850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60896" y="3825366"/>
            <a:ext cx="19881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Quale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di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non era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erbivoro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68060" y="5177790"/>
            <a:ext cx="3052445" cy="462915"/>
          </a:xfrm>
          <a:custGeom>
            <a:avLst/>
            <a:gdLst/>
            <a:ahLst/>
            <a:cxnLst/>
            <a:rect l="l" t="t" r="r" b="b"/>
            <a:pathLst>
              <a:path w="3052445" h="462914">
                <a:moveTo>
                  <a:pt x="3052445" y="0"/>
                </a:moveTo>
                <a:lnTo>
                  <a:pt x="2066290" y="0"/>
                </a:lnTo>
                <a:lnTo>
                  <a:pt x="2066290" y="213360"/>
                </a:lnTo>
                <a:lnTo>
                  <a:pt x="1923415" y="213360"/>
                </a:lnTo>
                <a:lnTo>
                  <a:pt x="1923415" y="0"/>
                </a:lnTo>
                <a:lnTo>
                  <a:pt x="1068705" y="0"/>
                </a:lnTo>
                <a:lnTo>
                  <a:pt x="1068705" y="213360"/>
                </a:lnTo>
                <a:lnTo>
                  <a:pt x="974090" y="213360"/>
                </a:lnTo>
                <a:lnTo>
                  <a:pt x="974090" y="0"/>
                </a:lnTo>
                <a:lnTo>
                  <a:pt x="0" y="0"/>
                </a:lnTo>
                <a:lnTo>
                  <a:pt x="0" y="213360"/>
                </a:lnTo>
                <a:lnTo>
                  <a:pt x="0" y="306705"/>
                </a:lnTo>
                <a:lnTo>
                  <a:pt x="0" y="462915"/>
                </a:lnTo>
                <a:lnTo>
                  <a:pt x="2647950" y="462915"/>
                </a:lnTo>
                <a:lnTo>
                  <a:pt x="2647950" y="387985"/>
                </a:lnTo>
                <a:lnTo>
                  <a:pt x="3052445" y="387985"/>
                </a:lnTo>
                <a:lnTo>
                  <a:pt x="3052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250680" y="5177790"/>
            <a:ext cx="961390" cy="3067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100" b="1" spc="-5" dirty="0">
                <a:latin typeface="Calibri"/>
                <a:cs typeface="Calibri"/>
              </a:rPr>
              <a:t>Allosauro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60896" y="5159730"/>
            <a:ext cx="2843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7299"/>
              </a:lnSpc>
              <a:spcBef>
                <a:spcPts val="95"/>
              </a:spcBef>
              <a:tabLst>
                <a:tab pos="1068070" algn="l"/>
                <a:tab pos="2065020" algn="l"/>
              </a:tabLst>
            </a:pP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p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t</a:t>
            </a:r>
            <a:r>
              <a:rPr sz="1100" b="1" spc="-10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ro	</a:t>
            </a:r>
            <a:r>
              <a:rPr sz="1100" b="1" spc="-10" dirty="0">
                <a:latin typeface="Calibri"/>
                <a:cs typeface="Calibri"/>
              </a:rPr>
              <a:t>S</a:t>
            </a:r>
            <a:r>
              <a:rPr sz="1100" b="1" dirty="0">
                <a:latin typeface="Calibri"/>
                <a:cs typeface="Calibri"/>
              </a:rPr>
              <a:t>teg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ro	</a:t>
            </a:r>
            <a:r>
              <a:rPr sz="1100" b="1" spc="5" dirty="0">
                <a:latin typeface="Calibri"/>
                <a:cs typeface="Calibri"/>
              </a:rPr>
              <a:t>B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spc="-20" dirty="0">
                <a:latin typeface="Calibri"/>
                <a:cs typeface="Calibri"/>
              </a:rPr>
              <a:t>h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10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-5" dirty="0">
                <a:latin typeface="Calibri"/>
                <a:cs typeface="Calibri"/>
              </a:rPr>
              <a:t>u</a:t>
            </a:r>
            <a:r>
              <a:rPr sz="1100" b="1" dirty="0">
                <a:latin typeface="Calibri"/>
                <a:cs typeface="Calibri"/>
              </a:rPr>
              <a:t>ro  </a:t>
            </a:r>
            <a:r>
              <a:rPr sz="1100" b="1" spc="-5" dirty="0">
                <a:latin typeface="Calibri"/>
                <a:cs typeface="Calibri"/>
              </a:rPr>
              <a:t>Quale </a:t>
            </a:r>
            <a:r>
              <a:rPr sz="1100" b="1" dirty="0">
                <a:latin typeface="Calibri"/>
                <a:cs typeface="Calibri"/>
              </a:rPr>
              <a:t>di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questi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non era un dinosauro </a:t>
            </a:r>
            <a:r>
              <a:rPr sz="1100" b="1" dirty="0">
                <a:latin typeface="Calibri"/>
                <a:cs typeface="Calibri"/>
              </a:rPr>
              <a:t>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8059" y="6818630"/>
            <a:ext cx="3052445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0"/>
              </a:spcBef>
              <a:tabLst>
                <a:tab pos="1160780" algn="l"/>
                <a:tab pos="2157730" algn="l"/>
              </a:tabLst>
            </a:pPr>
            <a:r>
              <a:rPr sz="1500" b="1" spc="-7" baseline="5555" dirty="0">
                <a:latin typeface="Calibri"/>
                <a:cs typeface="Calibri"/>
              </a:rPr>
              <a:t>Argentinosaurus	</a:t>
            </a:r>
            <a:r>
              <a:rPr sz="1100" b="1" spc="-5" dirty="0">
                <a:latin typeface="Calibri"/>
                <a:cs typeface="Calibri"/>
              </a:rPr>
              <a:t>Pteranodon	Carnosauro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50680" y="6818630"/>
            <a:ext cx="1116330" cy="271145"/>
          </a:xfrm>
          <a:custGeom>
            <a:avLst/>
            <a:gdLst/>
            <a:ahLst/>
            <a:cxnLst/>
            <a:rect l="l" t="t" r="r" b="b"/>
            <a:pathLst>
              <a:path w="1116329" h="271145">
                <a:moveTo>
                  <a:pt x="1116329" y="0"/>
                </a:moveTo>
                <a:lnTo>
                  <a:pt x="0" y="0"/>
                </a:lnTo>
                <a:lnTo>
                  <a:pt x="0" y="271144"/>
                </a:lnTo>
                <a:lnTo>
                  <a:pt x="1116329" y="271144"/>
                </a:lnTo>
                <a:lnTo>
                  <a:pt x="1116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330943" y="6844995"/>
            <a:ext cx="617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Diplodoco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834" y="1086314"/>
            <a:ext cx="5081124" cy="57793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3684" y="577342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sz="2400" spc="1019" dirty="0">
                <a:latin typeface="Lucida Sans"/>
                <a:cs typeface="Lucida Sans"/>
              </a:rPr>
              <a:t>I	</a:t>
            </a:r>
            <a:r>
              <a:rPr sz="2400" spc="660" dirty="0">
                <a:latin typeface="Lucida Sans"/>
                <a:cs typeface="Lucida Sans"/>
              </a:rPr>
              <a:t>FOSSILI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6784" y="434492"/>
            <a:ext cx="395033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08300"/>
              </a:lnSpc>
              <a:spcBef>
                <a:spcPts val="100"/>
              </a:spcBef>
              <a:tabLst>
                <a:tab pos="1142365" algn="l"/>
                <a:tab pos="1414780" algn="l"/>
                <a:tab pos="3434715" algn="l"/>
                <a:tab pos="3738245" algn="l"/>
              </a:tabLst>
            </a:pPr>
            <a:r>
              <a:rPr sz="2200" i="0" u="none" spc="405" dirty="0">
                <a:latin typeface="Lucida Sans"/>
                <a:cs typeface="Lucida Sans"/>
              </a:rPr>
              <a:t>Come	</a:t>
            </a:r>
            <a:r>
              <a:rPr sz="2200" i="0" u="none" spc="800" dirty="0">
                <a:latin typeface="Lucida Sans"/>
                <a:cs typeface="Lucida Sans"/>
              </a:rPr>
              <a:t>a</a:t>
            </a:r>
            <a:r>
              <a:rPr sz="2200" i="0" u="none" spc="815" dirty="0">
                <a:latin typeface="Lucida Sans"/>
                <a:cs typeface="Lucida Sans"/>
              </a:rPr>
              <a:t>ccud</a:t>
            </a:r>
            <a:r>
              <a:rPr sz="2200" i="0" u="none" spc="430" dirty="0">
                <a:latin typeface="Lucida Sans"/>
                <a:cs typeface="Lucida Sans"/>
              </a:rPr>
              <a:t>i</a:t>
            </a:r>
            <a:r>
              <a:rPr sz="2200" i="0" u="none" spc="795" dirty="0">
                <a:latin typeface="Lucida Sans"/>
                <a:cs typeface="Lucida Sans"/>
              </a:rPr>
              <a:t>v</a:t>
            </a:r>
            <a:r>
              <a:rPr sz="2200" i="0" u="none" spc="695" dirty="0">
                <a:latin typeface="Lucida Sans"/>
                <a:cs typeface="Lucida Sans"/>
              </a:rPr>
              <a:t>ano</a:t>
            </a:r>
            <a:r>
              <a:rPr sz="2200" i="0" u="none" dirty="0">
                <a:latin typeface="Lucida Sans"/>
                <a:cs typeface="Lucida Sans"/>
              </a:rPr>
              <a:t>	</a:t>
            </a:r>
            <a:r>
              <a:rPr sz="2200" i="0" u="none" spc="990" dirty="0">
                <a:latin typeface="Lucida Sans"/>
                <a:cs typeface="Lucida Sans"/>
              </a:rPr>
              <a:t>i  </a:t>
            </a:r>
            <a:r>
              <a:rPr sz="2200" i="0" u="none" spc="865" dirty="0">
                <a:latin typeface="Lucida Sans"/>
                <a:cs typeface="Lucida Sans"/>
              </a:rPr>
              <a:t>loro	</a:t>
            </a:r>
            <a:r>
              <a:rPr sz="2200" i="0" u="none" spc="844" dirty="0">
                <a:latin typeface="Lucida Sans"/>
                <a:cs typeface="Lucida Sans"/>
              </a:rPr>
              <a:t>cuccioli	</a:t>
            </a:r>
            <a:r>
              <a:rPr sz="2200" i="0" u="none" spc="785" dirty="0">
                <a:latin typeface="Lucida Sans"/>
                <a:cs typeface="Lucida Sans"/>
              </a:rPr>
              <a:t>?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775" y="6590665"/>
            <a:ext cx="760095" cy="2571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280" y="7105015"/>
            <a:ext cx="674370" cy="2571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Calibri"/>
                <a:cs typeface="Calibri"/>
              </a:rPr>
              <a:t>Pag.15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542" y="1969421"/>
            <a:ext cx="1712739" cy="265280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95655" y="1617980"/>
            <a:ext cx="2874010" cy="3372485"/>
          </a:xfrm>
          <a:custGeom>
            <a:avLst/>
            <a:gdLst/>
            <a:ahLst/>
            <a:cxnLst/>
            <a:rect l="l" t="t" r="r" b="b"/>
            <a:pathLst>
              <a:path w="2874010" h="3372485">
                <a:moveTo>
                  <a:pt x="2874010" y="0"/>
                </a:moveTo>
                <a:lnTo>
                  <a:pt x="0" y="0"/>
                </a:lnTo>
                <a:lnTo>
                  <a:pt x="0" y="3372485"/>
                </a:lnTo>
                <a:lnTo>
                  <a:pt x="2874010" y="3372485"/>
                </a:lnTo>
                <a:lnTo>
                  <a:pt x="2874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4267" y="1642618"/>
            <a:ext cx="2717165" cy="32670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85"/>
              </a:spcBef>
            </a:pPr>
            <a:r>
              <a:rPr sz="1100" dirty="0">
                <a:latin typeface="Calibri"/>
                <a:cs typeface="Calibri"/>
              </a:rPr>
              <a:t>Per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vita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cominciava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dentro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l’uovo.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Che </a:t>
            </a:r>
            <a:r>
              <a:rPr sz="1100" dirty="0">
                <a:latin typeface="Calibri"/>
                <a:cs typeface="Calibri"/>
              </a:rPr>
              <a:t>poteva </a:t>
            </a:r>
            <a:r>
              <a:rPr sz="1100" spc="-5" dirty="0">
                <a:latin typeface="Calibri"/>
                <a:cs typeface="Calibri"/>
              </a:rPr>
              <a:t>avere forma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dimensioni molto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diverse: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dalla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pallina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tennis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quella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 </a:t>
            </a:r>
            <a:r>
              <a:rPr sz="1100" dirty="0">
                <a:latin typeface="Calibri"/>
                <a:cs typeface="Calibri"/>
              </a:rPr>
              <a:t> pallone </a:t>
            </a:r>
            <a:r>
              <a:rPr sz="1100" spc="-5" dirty="0">
                <a:latin typeface="Calibri"/>
                <a:cs typeface="Calibri"/>
              </a:rPr>
              <a:t>da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football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gigante.</a:t>
            </a:r>
            <a:endParaRPr sz="1100">
              <a:latin typeface="Calibri"/>
              <a:cs typeface="Calibri"/>
            </a:endParaRPr>
          </a:p>
          <a:p>
            <a:pPr marL="12700" marR="34925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Le </a:t>
            </a:r>
            <a:r>
              <a:rPr sz="1100" spc="-5" dirty="0">
                <a:latin typeface="Calibri"/>
                <a:cs typeface="Calibri"/>
              </a:rPr>
              <a:t>femmine deponevano </a:t>
            </a:r>
            <a:r>
              <a:rPr sz="1100" dirty="0">
                <a:latin typeface="Calibri"/>
                <a:cs typeface="Calibri"/>
              </a:rPr>
              <a:t>le uova in </a:t>
            </a:r>
            <a:r>
              <a:rPr sz="1100" spc="-5" dirty="0">
                <a:latin typeface="Calibri"/>
                <a:cs typeface="Calibri"/>
              </a:rPr>
              <a:t>nidi di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fango,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oppure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scavati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terreno: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alcuni </a:t>
            </a:r>
            <a:r>
              <a:rPr sz="1100" dirty="0">
                <a:latin typeface="Calibri"/>
                <a:cs typeface="Calibri"/>
              </a:rPr>
              <a:t>erano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molto grandi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contenevano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fino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 </a:t>
            </a:r>
            <a:r>
              <a:rPr sz="1100" spc="-5" dirty="0">
                <a:latin typeface="Calibri"/>
                <a:cs typeface="Calibri"/>
              </a:rPr>
              <a:t>uova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contemporaneamente!</a:t>
            </a:r>
            <a:endParaRPr sz="1100">
              <a:latin typeface="Calibri"/>
              <a:cs typeface="Calibri"/>
            </a:endParaRPr>
          </a:p>
          <a:p>
            <a:pPr marL="12700" marR="140335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volte </a:t>
            </a:r>
            <a:r>
              <a:rPr sz="1100" spc="-10" dirty="0">
                <a:latin typeface="Calibri"/>
                <a:cs typeface="Calibri"/>
              </a:rPr>
              <a:t>le </a:t>
            </a:r>
            <a:r>
              <a:rPr sz="1100" dirty="0">
                <a:latin typeface="Calibri"/>
                <a:cs typeface="Calibri"/>
              </a:rPr>
              <a:t>madri le </a:t>
            </a:r>
            <a:r>
              <a:rPr sz="1100" spc="-5" dirty="0">
                <a:latin typeface="Calibri"/>
                <a:cs typeface="Calibri"/>
              </a:rPr>
              <a:t>covavano, per tenerle </a:t>
            </a:r>
            <a:r>
              <a:rPr sz="1100" dirty="0">
                <a:latin typeface="Calibri"/>
                <a:cs typeface="Calibri"/>
              </a:rPr>
              <a:t>al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caldo,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più</a:t>
            </a:r>
            <a:r>
              <a:rPr sz="1100" spc="-5" dirty="0">
                <a:latin typeface="Calibri"/>
                <a:cs typeface="Calibri"/>
              </a:rPr>
              <a:t> grossi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ricoprivano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vegetazione.</a:t>
            </a:r>
            <a:endParaRPr sz="1100">
              <a:latin typeface="Calibri"/>
              <a:cs typeface="Calibri"/>
            </a:endParaRPr>
          </a:p>
          <a:p>
            <a:pPr marL="12700" marR="832485">
              <a:lnSpc>
                <a:spcPct val="100899"/>
              </a:lnSpc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dinosauri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becco d’anitra del </a:t>
            </a:r>
            <a:r>
              <a:rPr sz="1100" dirty="0">
                <a:latin typeface="Calibri"/>
                <a:cs typeface="Calibri"/>
              </a:rPr>
              <a:t> genere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Maiasaura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erano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genitori</a:t>
            </a:r>
            <a:endParaRPr sz="1100">
              <a:latin typeface="Calibri"/>
              <a:cs typeface="Calibri"/>
            </a:endParaRPr>
          </a:p>
          <a:p>
            <a:pPr marL="12700" marR="33655" algn="just">
              <a:lnSpc>
                <a:spcPts val="1340"/>
              </a:lnSpc>
              <a:spcBef>
                <a:spcPts val="50"/>
              </a:spcBef>
            </a:pPr>
            <a:r>
              <a:rPr sz="1100" spc="-5" dirty="0">
                <a:latin typeface="Calibri"/>
                <a:cs typeface="Calibri"/>
              </a:rPr>
              <a:t>molto premurosi: nutrivano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piccoli </a:t>
            </a:r>
            <a:r>
              <a:rPr sz="1100" dirty="0">
                <a:latin typeface="Calibri"/>
                <a:cs typeface="Calibri"/>
              </a:rPr>
              <a:t>con </a:t>
            </a:r>
            <a:r>
              <a:rPr sz="1100" spc="-5" dirty="0">
                <a:latin typeface="Calibri"/>
                <a:cs typeface="Calibri"/>
              </a:rPr>
              <a:t>piante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già masticate, finché non diventavano grandi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forti.</a:t>
            </a:r>
            <a:endParaRPr sz="1100">
              <a:latin typeface="Calibri"/>
              <a:cs typeface="Calibri"/>
            </a:endParaRPr>
          </a:p>
          <a:p>
            <a:pPr marL="12700" marR="294640" algn="just">
              <a:lnSpc>
                <a:spcPts val="134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Altri cuccioli, </a:t>
            </a:r>
            <a:r>
              <a:rPr sz="1100" dirty="0">
                <a:latin typeface="Calibri"/>
                <a:cs typeface="Calibri"/>
              </a:rPr>
              <a:t>invece, non </a:t>
            </a:r>
            <a:r>
              <a:rPr sz="1100" spc="-5" dirty="0">
                <a:latin typeface="Calibri"/>
                <a:cs typeface="Calibri"/>
              </a:rPr>
              <a:t>avevano bisogno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dei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genitori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nutrirsi: erano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già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autosufficienti </a:t>
            </a:r>
            <a:r>
              <a:rPr sz="1100" dirty="0">
                <a:latin typeface="Calibri"/>
                <a:cs typeface="Calibri"/>
              </a:rPr>
              <a:t>appena </a:t>
            </a:r>
            <a:r>
              <a:rPr sz="1100" spc="-5" dirty="0">
                <a:latin typeface="Calibri"/>
                <a:cs typeface="Calibri"/>
              </a:rPr>
              <a:t>usciti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dall’uovo.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9438" y="5015865"/>
            <a:ext cx="2312670" cy="1559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08610">
              <a:lnSpc>
                <a:spcPct val="101600"/>
              </a:lnSpc>
              <a:spcBef>
                <a:spcPts val="80"/>
              </a:spcBef>
            </a:pPr>
            <a:r>
              <a:rPr sz="1100" dirty="0">
                <a:latin typeface="Calibri"/>
                <a:cs typeface="Calibri"/>
              </a:rPr>
              <a:t>Probabile che certi </a:t>
            </a:r>
            <a:r>
              <a:rPr sz="1100" spc="-5" dirty="0">
                <a:latin typeface="Calibri"/>
                <a:cs typeface="Calibri"/>
              </a:rPr>
              <a:t>dinosauri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vivessero</a:t>
            </a:r>
            <a:r>
              <a:rPr sz="1100" dirty="0">
                <a:latin typeface="Calibri"/>
                <a:cs typeface="Calibri"/>
              </a:rPr>
              <a:t> in </a:t>
            </a:r>
            <a:r>
              <a:rPr sz="1100" spc="-5" dirty="0">
                <a:latin typeface="Calibri"/>
                <a:cs typeface="Calibri"/>
              </a:rPr>
              <a:t>branco,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dove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membri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anziani proteggevano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più </a:t>
            </a:r>
            <a:r>
              <a:rPr sz="1100" dirty="0">
                <a:latin typeface="Calibri"/>
                <a:cs typeface="Calibri"/>
              </a:rPr>
              <a:t>giovani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dai predatori. </a:t>
            </a:r>
            <a:r>
              <a:rPr sz="1100" spc="-5" dirty="0">
                <a:latin typeface="Calibri"/>
                <a:cs typeface="Calibri"/>
              </a:rPr>
              <a:t>Sono state trovate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impronte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fossili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cuccioli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vicino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quelle </a:t>
            </a:r>
            <a:r>
              <a:rPr sz="1100" spc="-5" dirty="0">
                <a:latin typeface="Calibri"/>
                <a:cs typeface="Calibri"/>
              </a:rPr>
              <a:t>di </a:t>
            </a:r>
            <a:r>
              <a:rPr sz="1100" dirty="0">
                <a:latin typeface="Calibri"/>
                <a:cs typeface="Calibri"/>
              </a:rPr>
              <a:t>adulti, </a:t>
            </a:r>
            <a:r>
              <a:rPr sz="1100" spc="-5" dirty="0">
                <a:latin typeface="Calibri"/>
                <a:cs typeface="Calibri"/>
              </a:rPr>
              <a:t>che fanno </a:t>
            </a:r>
            <a:r>
              <a:rPr sz="1100" dirty="0">
                <a:latin typeface="Calibri"/>
                <a:cs typeface="Calibri"/>
              </a:rPr>
              <a:t>pensare che 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piccoli </a:t>
            </a:r>
            <a:r>
              <a:rPr sz="1100" spc="-5" dirty="0">
                <a:latin typeface="Calibri"/>
                <a:cs typeface="Calibri"/>
              </a:rPr>
              <a:t>restassero coi genitori finché non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erano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abbastanza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grandi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 badare</a:t>
            </a:r>
            <a:r>
              <a:rPr sz="1100" dirty="0">
                <a:latin typeface="Calibri"/>
                <a:cs typeface="Calibri"/>
              </a:rPr>
              <a:t> a </a:t>
            </a:r>
            <a:r>
              <a:rPr sz="1100" spc="-10" dirty="0">
                <a:latin typeface="Calibri"/>
                <a:cs typeface="Calibri"/>
              </a:rPr>
              <a:t>se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spc="-5" dirty="0">
                <a:latin typeface="Calibri"/>
                <a:cs typeface="Calibri"/>
              </a:rPr>
              <a:t>stessi.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469" y="5060213"/>
            <a:ext cx="2124710" cy="204914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6775" y="1434338"/>
            <a:ext cx="2440304" cy="15449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43594" y="1166495"/>
            <a:ext cx="1971039" cy="26835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 marR="369570">
              <a:lnSpc>
                <a:spcPct val="101499"/>
              </a:lnSpc>
              <a:spcBef>
                <a:spcPts val="315"/>
              </a:spcBef>
            </a:pPr>
            <a:r>
              <a:rPr sz="1100" spc="-5" dirty="0">
                <a:latin typeface="Calibri"/>
                <a:cs typeface="Calibri"/>
              </a:rPr>
              <a:t>fossili sono resti di esseri </a:t>
            </a:r>
            <a:r>
              <a:rPr sz="1100" dirty="0">
                <a:latin typeface="Calibri"/>
                <a:cs typeface="Calibri"/>
              </a:rPr>
              <a:t> vissuti </a:t>
            </a:r>
            <a:r>
              <a:rPr sz="1100" spc="-5" dirty="0">
                <a:latin typeface="Calibri"/>
                <a:cs typeface="Calibri"/>
              </a:rPr>
              <a:t>milioni di anni fa. Si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formano solo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quando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 </a:t>
            </a:r>
            <a:r>
              <a:rPr sz="1100" dirty="0">
                <a:latin typeface="Calibri"/>
                <a:cs typeface="Calibri"/>
              </a:rPr>
              <a:t> animale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viene</a:t>
            </a:r>
            <a:endParaRPr sz="1100">
              <a:latin typeface="Calibri"/>
              <a:cs typeface="Calibri"/>
            </a:endParaRPr>
          </a:p>
          <a:p>
            <a:pPr marL="97790" marR="22606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sepolto da fango, sabbia </a:t>
            </a:r>
            <a:r>
              <a:rPr sz="1100" dirty="0">
                <a:latin typeface="Calibri"/>
                <a:cs typeface="Calibri"/>
              </a:rPr>
              <a:t>o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terra </a:t>
            </a:r>
            <a:r>
              <a:rPr sz="1100" spc="-5" dirty="0">
                <a:latin typeface="Calibri"/>
                <a:cs typeface="Calibri"/>
              </a:rPr>
              <a:t>subito dopo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morte: </a:t>
            </a:r>
            <a:r>
              <a:rPr sz="1100" dirty="0">
                <a:latin typeface="Calibri"/>
                <a:cs typeface="Calibri"/>
              </a:rPr>
              <a:t>il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corpo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resta </a:t>
            </a:r>
            <a:r>
              <a:rPr sz="1100" dirty="0">
                <a:latin typeface="Calibri"/>
                <a:cs typeface="Calibri"/>
              </a:rPr>
              <a:t>per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molti</a:t>
            </a:r>
            <a:r>
              <a:rPr sz="1100" spc="-5" dirty="0">
                <a:latin typeface="Calibri"/>
                <a:cs typeface="Calibri"/>
              </a:rPr>
              <a:t> anni</a:t>
            </a:r>
            <a:endParaRPr sz="1100">
              <a:latin typeface="Calibri"/>
              <a:cs typeface="Calibri"/>
            </a:endParaRPr>
          </a:p>
          <a:p>
            <a:pPr marL="97790" marR="188595">
              <a:lnSpc>
                <a:spcPct val="1018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sotto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strati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roccia,</a:t>
            </a:r>
            <a:r>
              <a:rPr sz="1100" dirty="0">
                <a:latin typeface="Calibri"/>
                <a:cs typeface="Calibri"/>
              </a:rPr>
              <a:t> 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pelle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muscoli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iniziano</a:t>
            </a:r>
            <a:endParaRPr sz="1100">
              <a:latin typeface="Calibri"/>
              <a:cs typeface="Calibri"/>
            </a:endParaRPr>
          </a:p>
          <a:p>
            <a:pPr marL="97790" marR="227965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marcire, finché </a:t>
            </a:r>
            <a:r>
              <a:rPr sz="1100" dirty="0">
                <a:latin typeface="Calibri"/>
                <a:cs typeface="Calibri"/>
              </a:rPr>
              <a:t>non </a:t>
            </a:r>
            <a:r>
              <a:rPr sz="1100" spc="-5" dirty="0">
                <a:latin typeface="Calibri"/>
                <a:cs typeface="Calibri"/>
              </a:rPr>
              <a:t>rimane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 lo </a:t>
            </a:r>
            <a:r>
              <a:rPr sz="1100" spc="-5" dirty="0">
                <a:latin typeface="Calibri"/>
                <a:cs typeface="Calibri"/>
              </a:rPr>
              <a:t>scheletro. </a:t>
            </a:r>
            <a:r>
              <a:rPr sz="1100" dirty="0">
                <a:latin typeface="Calibri"/>
                <a:cs typeface="Calibri"/>
              </a:rPr>
              <a:t>Alla </a:t>
            </a:r>
            <a:r>
              <a:rPr sz="1100" spc="-5" dirty="0">
                <a:latin typeface="Calibri"/>
                <a:cs typeface="Calibri"/>
              </a:rPr>
              <a:t>fine si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decompongono </a:t>
            </a:r>
            <a:r>
              <a:rPr sz="1100" dirty="0">
                <a:latin typeface="Calibri"/>
                <a:cs typeface="Calibri"/>
              </a:rPr>
              <a:t>anche le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ossa,lasciando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cavità nella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roccia: dei </a:t>
            </a:r>
            <a:r>
              <a:rPr sz="1100" dirty="0">
                <a:latin typeface="Calibri"/>
                <a:cs typeface="Calibri"/>
              </a:rPr>
              <a:t>calchi con la </a:t>
            </a:r>
            <a:r>
              <a:rPr sz="1100" spc="-5" dirty="0">
                <a:latin typeface="Calibri"/>
                <a:cs typeface="Calibri"/>
              </a:rPr>
              <a:t>loro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forma.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2634" y="3279140"/>
            <a:ext cx="2292350" cy="1947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97155" marR="245745">
              <a:lnSpc>
                <a:spcPts val="1260"/>
              </a:lnSpc>
              <a:spcBef>
                <a:spcPts val="415"/>
              </a:spcBef>
            </a:pPr>
            <a:r>
              <a:rPr sz="1100" dirty="0">
                <a:latin typeface="Arial"/>
                <a:cs typeface="Arial"/>
              </a:rPr>
              <a:t>Lo studio dei </a:t>
            </a:r>
            <a:r>
              <a:rPr sz="1100" spc="-5" dirty="0">
                <a:latin typeface="Arial"/>
                <a:cs typeface="Arial"/>
              </a:rPr>
              <a:t>fossili divenne </a:t>
            </a:r>
            <a:r>
              <a:rPr sz="1100" dirty="0">
                <a:latin typeface="Arial"/>
                <a:cs typeface="Arial"/>
              </a:rPr>
              <a:t> presto una </a:t>
            </a:r>
            <a:r>
              <a:rPr sz="1100" spc="-5" dirty="0">
                <a:latin typeface="Arial"/>
                <a:cs typeface="Arial"/>
              </a:rPr>
              <a:t>branca distinta della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scienza,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paleontologia</a:t>
            </a:r>
            <a:r>
              <a:rPr sz="1100" spc="-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97155">
              <a:lnSpc>
                <a:spcPts val="1215"/>
              </a:lnSpc>
            </a:pPr>
            <a:r>
              <a:rPr sz="1100" dirty="0">
                <a:latin typeface="Arial"/>
                <a:cs typeface="Arial"/>
              </a:rPr>
              <a:t>Comprende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molte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materie</a:t>
            </a:r>
            <a:endParaRPr sz="1100">
              <a:latin typeface="Arial"/>
              <a:cs typeface="Arial"/>
            </a:endParaRPr>
          </a:p>
          <a:p>
            <a:pPr marL="97155" marR="423545">
              <a:lnSpc>
                <a:spcPts val="1260"/>
              </a:lnSpc>
              <a:spcBef>
                <a:spcPts val="70"/>
              </a:spcBef>
            </a:pPr>
            <a:r>
              <a:rPr sz="1100" spc="-5" dirty="0">
                <a:latin typeface="Arial"/>
                <a:cs typeface="Arial"/>
              </a:rPr>
              <a:t>diverse,</a:t>
            </a:r>
            <a:r>
              <a:rPr sz="1100" dirty="0">
                <a:latin typeface="Arial"/>
                <a:cs typeface="Arial"/>
              </a:rPr>
              <a:t> come</a:t>
            </a:r>
            <a:r>
              <a:rPr sz="1100" spc="30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la</a:t>
            </a:r>
            <a:r>
              <a:rPr sz="1100" spc="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geologia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(lo </a:t>
            </a:r>
            <a:r>
              <a:rPr sz="1100" dirty="0">
                <a:latin typeface="Arial"/>
                <a:cs typeface="Arial"/>
              </a:rPr>
              <a:t>studio </a:t>
            </a:r>
            <a:r>
              <a:rPr sz="1100" spc="-5" dirty="0">
                <a:latin typeface="Arial"/>
                <a:cs typeface="Arial"/>
              </a:rPr>
              <a:t>delle rocce) </a:t>
            </a:r>
            <a:r>
              <a:rPr sz="1100" dirty="0">
                <a:latin typeface="Arial"/>
                <a:cs typeface="Arial"/>
              </a:rPr>
              <a:t>e </a:t>
            </a:r>
            <a:r>
              <a:rPr sz="1100" spc="-5" dirty="0">
                <a:latin typeface="Arial"/>
                <a:cs typeface="Arial"/>
              </a:rPr>
              <a:t>la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biologia (lo studio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della vita).</a:t>
            </a:r>
            <a:endParaRPr sz="1100">
              <a:latin typeface="Arial"/>
              <a:cs typeface="Arial"/>
            </a:endParaRPr>
          </a:p>
          <a:p>
            <a:pPr marL="97155" marR="88900" indent="39370">
              <a:lnSpc>
                <a:spcPts val="1260"/>
              </a:lnSpc>
              <a:spcBef>
                <a:spcPts val="10"/>
              </a:spcBef>
            </a:pPr>
            <a:r>
              <a:rPr sz="1100" dirty="0">
                <a:latin typeface="Arial"/>
                <a:cs typeface="Arial"/>
              </a:rPr>
              <a:t>Il </a:t>
            </a:r>
            <a:r>
              <a:rPr sz="1100" spc="-5" dirty="0">
                <a:latin typeface="Arial"/>
                <a:cs typeface="Arial"/>
              </a:rPr>
              <a:t>lavoro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dei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paleontologi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consiste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nel portare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alla</a:t>
            </a:r>
            <a:r>
              <a:rPr sz="1100" dirty="0">
                <a:latin typeface="Arial"/>
                <a:cs typeface="Arial"/>
              </a:rPr>
              <a:t> luce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fossili</a:t>
            </a:r>
            <a:r>
              <a:rPr sz="1100" dirty="0">
                <a:latin typeface="Arial"/>
                <a:cs typeface="Arial"/>
              </a:rPr>
              <a:t> e</a:t>
            </a:r>
            <a:endParaRPr sz="1100">
              <a:latin typeface="Arial"/>
              <a:cs typeface="Arial"/>
            </a:endParaRPr>
          </a:p>
          <a:p>
            <a:pPr marL="97155" marR="579120">
              <a:lnSpc>
                <a:spcPts val="127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capire </a:t>
            </a:r>
            <a:r>
              <a:rPr sz="1100" dirty="0">
                <a:latin typeface="Arial"/>
                <a:cs typeface="Arial"/>
              </a:rPr>
              <a:t>da </a:t>
            </a:r>
            <a:r>
              <a:rPr sz="1100" spc="-5" dirty="0">
                <a:latin typeface="Arial"/>
                <a:cs typeface="Arial"/>
              </a:rPr>
              <a:t>quale dinosauro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provengono.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2784" y="4830445"/>
            <a:ext cx="2101850" cy="2274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7790" marR="150495">
              <a:lnSpc>
                <a:spcPct val="101800"/>
              </a:lnSpc>
              <a:spcBef>
                <a:spcPts val="315"/>
              </a:spcBef>
            </a:pPr>
            <a:r>
              <a:rPr sz="1100" spc="-5" dirty="0">
                <a:latin typeface="Calibri"/>
                <a:cs typeface="Calibri"/>
              </a:rPr>
              <a:t>Grazie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loro, sappiamo molto di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più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questi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rettili.</a:t>
            </a:r>
            <a:endParaRPr sz="1100">
              <a:latin typeface="Calibri"/>
              <a:cs typeface="Calibri"/>
            </a:endParaRPr>
          </a:p>
          <a:p>
            <a:pPr marL="97790" marR="325120">
              <a:lnSpc>
                <a:spcPct val="101800"/>
              </a:lnSpc>
            </a:pPr>
            <a:r>
              <a:rPr sz="1100" spc="-5" dirty="0">
                <a:latin typeface="Calibri"/>
                <a:cs typeface="Calibri"/>
              </a:rPr>
              <a:t>Ci possono dire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5" dirty="0">
                <a:latin typeface="Calibri"/>
                <a:cs typeface="Calibri"/>
              </a:rPr>
              <a:t>quando </a:t>
            </a:r>
            <a:r>
              <a:rPr sz="1100" dirty="0">
                <a:latin typeface="Calibri"/>
                <a:cs typeface="Calibri"/>
              </a:rPr>
              <a:t> risalgono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fossili,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aspetto</a:t>
            </a:r>
            <a:endParaRPr sz="1100">
              <a:latin typeface="Calibri"/>
              <a:cs typeface="Calibri"/>
            </a:endParaRPr>
          </a:p>
          <a:p>
            <a:pPr marL="97790" marR="349250">
              <a:lnSpc>
                <a:spcPct val="100899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avevano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dinosauri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perfino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quanto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erano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forti.</a:t>
            </a:r>
            <a:endParaRPr sz="1100">
              <a:latin typeface="Calibri"/>
              <a:cs typeface="Calibri"/>
            </a:endParaRPr>
          </a:p>
          <a:p>
            <a:pPr marL="97790" marR="104775" indent="31750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I</a:t>
            </a:r>
            <a:r>
              <a:rPr sz="1100" spc="-5" dirty="0">
                <a:latin typeface="Calibri"/>
                <a:cs typeface="Calibri"/>
              </a:rPr>
              <a:t> paleontologi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collaborano </a:t>
            </a:r>
            <a:r>
              <a:rPr sz="1100" dirty="0">
                <a:latin typeface="Calibri"/>
                <a:cs typeface="Calibri"/>
              </a:rPr>
              <a:t>anche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 i </a:t>
            </a:r>
            <a:r>
              <a:rPr sz="1100" spc="-5" dirty="0">
                <a:latin typeface="Calibri"/>
                <a:cs typeface="Calibri"/>
              </a:rPr>
              <a:t>musei, per ricostruire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scheletri completi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scrivere </a:t>
            </a:r>
            <a:r>
              <a:rPr sz="1100" spc="5" dirty="0">
                <a:latin typeface="Calibri"/>
                <a:cs typeface="Calibri"/>
              </a:rPr>
              <a:t>le 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informazioni per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cartelli </a:t>
            </a:r>
            <a:r>
              <a:rPr sz="1100" dirty="0">
                <a:latin typeface="Calibri"/>
                <a:cs typeface="Calibri"/>
              </a:rPr>
              <a:t> esplicativi.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8034" y="5438673"/>
            <a:ext cx="2266949" cy="15132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55075" y="3940683"/>
            <a:ext cx="768984" cy="8508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1A14615-604A-49FD-A88F-08BAA02171D8}"/>
              </a:ext>
            </a:extLst>
          </p:cNvPr>
          <p:cNvSpPr/>
          <p:nvPr/>
        </p:nvSpPr>
        <p:spPr>
          <a:xfrm>
            <a:off x="914400" y="16030"/>
            <a:ext cx="88519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INTERVISTA AL TUO DINOSAURO PREFERITO:</a:t>
            </a:r>
          </a:p>
          <a:p>
            <a:pPr algn="ctr"/>
            <a:r>
              <a:rPr lang="it-IT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CHE COSA GLI CHIEDERESTI?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BEE0CA-55C4-42B6-9A05-447992D3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486025"/>
            <a:ext cx="4114800" cy="45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18737"/>
            <a:ext cx="10693400" cy="812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15F7B2-4097-4C6A-810F-42BF44622CD9}"/>
              </a:ext>
            </a:extLst>
          </p:cNvPr>
          <p:cNvSpPr txBox="1"/>
          <p:nvPr/>
        </p:nvSpPr>
        <p:spPr>
          <a:xfrm>
            <a:off x="488124" y="709601"/>
            <a:ext cx="9832916" cy="821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MAPPA CONCETTUALE DELL’ERA MESOZOICA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4B0EFF-09E8-4064-BC7D-FDE59F97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36" y="1876425"/>
            <a:ext cx="7847491" cy="48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9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FFB6253-F8FB-4F63-A714-658A72D3A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4" r="-2" b="15694"/>
          <a:stretch/>
        </p:blipFill>
        <p:spPr>
          <a:xfrm>
            <a:off x="20" y="10"/>
            <a:ext cx="10693380" cy="409197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D3401B-42A0-41E1-8578-C78A31456F9A}"/>
              </a:ext>
            </a:extLst>
          </p:cNvPr>
          <p:cNvSpPr txBox="1"/>
          <p:nvPr/>
        </p:nvSpPr>
        <p:spPr>
          <a:xfrm>
            <a:off x="469900" y="4138559"/>
            <a:ext cx="9800215" cy="2704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L’Era</a:t>
            </a:r>
            <a:r>
              <a:rPr lang="en-US" sz="1700" dirty="0"/>
              <a:t> </a:t>
            </a:r>
            <a:r>
              <a:rPr lang="en-US" sz="1700" dirty="0" err="1"/>
              <a:t>Mesozoica</a:t>
            </a:r>
            <a:r>
              <a:rPr lang="en-US" sz="1700" dirty="0"/>
              <a:t> dura 160 </a:t>
            </a:r>
            <a:r>
              <a:rPr lang="en-US" sz="1700" dirty="0" err="1"/>
              <a:t>milioni</a:t>
            </a:r>
            <a:r>
              <a:rPr lang="en-US" sz="1700" dirty="0"/>
              <a:t> di anni (250-65 </a:t>
            </a:r>
            <a:r>
              <a:rPr lang="en-US" sz="1700" dirty="0" err="1"/>
              <a:t>milioni</a:t>
            </a:r>
            <a:r>
              <a:rPr lang="en-US" sz="1700" dirty="0"/>
              <a:t> di anni fa).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Si divide </a:t>
            </a:r>
            <a:r>
              <a:rPr lang="en-US" sz="1700" dirty="0" err="1"/>
              <a:t>nei</a:t>
            </a:r>
            <a:r>
              <a:rPr lang="en-US" sz="1700" dirty="0"/>
              <a:t> </a:t>
            </a:r>
            <a:r>
              <a:rPr lang="en-US" sz="1700" dirty="0" err="1"/>
              <a:t>periodi</a:t>
            </a:r>
            <a:r>
              <a:rPr lang="en-US" sz="1700" dirty="0"/>
              <a:t>: </a:t>
            </a:r>
            <a:r>
              <a:rPr lang="en-US" sz="1700" dirty="0" err="1">
                <a:hlinkClick r:id="rId3"/>
              </a:rPr>
              <a:t>Triassico</a:t>
            </a:r>
            <a:r>
              <a:rPr lang="en-US" sz="1700" dirty="0"/>
              <a:t>, </a:t>
            </a:r>
            <a:r>
              <a:rPr lang="en-US" sz="1700" dirty="0" err="1">
                <a:hlinkClick r:id="rId4"/>
              </a:rPr>
              <a:t>Giurassico</a:t>
            </a:r>
            <a:r>
              <a:rPr lang="en-US" sz="1700" dirty="0"/>
              <a:t> e </a:t>
            </a:r>
            <a:r>
              <a:rPr lang="en-US" sz="1700" dirty="0" err="1">
                <a:hlinkClick r:id="rId5"/>
              </a:rPr>
              <a:t>Cretaceo</a:t>
            </a:r>
            <a:r>
              <a:rPr lang="en-US" sz="1700" dirty="0"/>
              <a:t>. E’ </a:t>
            </a:r>
            <a:r>
              <a:rPr lang="en-US" sz="1700" dirty="0" err="1"/>
              <a:t>chiamata</a:t>
            </a:r>
            <a:r>
              <a:rPr lang="en-US" sz="1700" dirty="0"/>
              <a:t> “</a:t>
            </a:r>
            <a:r>
              <a:rPr lang="en-US" sz="1700" dirty="0" err="1"/>
              <a:t>l’Età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 </a:t>
            </a:r>
            <a:r>
              <a:rPr lang="en-US" sz="1700" dirty="0" err="1">
                <a:hlinkClick r:id="rId6"/>
              </a:rPr>
              <a:t>Rettili</a:t>
            </a:r>
            <a:r>
              <a:rPr lang="en-US" sz="1700" dirty="0"/>
              <a:t>” </a:t>
            </a:r>
            <a:r>
              <a:rPr lang="en-US" sz="1700" dirty="0" err="1"/>
              <a:t>poiché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 </a:t>
            </a:r>
            <a:r>
              <a:rPr lang="en-US" sz="1700" dirty="0" err="1">
                <a:hlinkClick r:id="rId7"/>
              </a:rPr>
              <a:t>dinosauri</a:t>
            </a:r>
            <a:r>
              <a:rPr lang="en-US" sz="1700" dirty="0"/>
              <a:t> </a:t>
            </a:r>
            <a:r>
              <a:rPr lang="en-US" sz="1700" dirty="0" err="1"/>
              <a:t>cominciano</a:t>
            </a:r>
            <a:r>
              <a:rPr lang="en-US" sz="1700" dirty="0"/>
              <a:t> ad </a:t>
            </a:r>
            <a:r>
              <a:rPr lang="en-US" sz="1700" dirty="0" err="1"/>
              <a:t>evolversi</a:t>
            </a:r>
            <a:r>
              <a:rPr lang="en-US" sz="1700" dirty="0"/>
              <a:t> 248 </a:t>
            </a:r>
            <a:r>
              <a:rPr lang="en-US" sz="1700" dirty="0" err="1"/>
              <a:t>milioni</a:t>
            </a:r>
            <a:r>
              <a:rPr lang="en-US" sz="1700" dirty="0"/>
              <a:t> di anni fa. </a:t>
            </a:r>
            <a:r>
              <a:rPr lang="en-US" sz="1700" dirty="0" err="1"/>
              <a:t>Appaiono</a:t>
            </a:r>
            <a:r>
              <a:rPr lang="en-US" sz="1700" dirty="0"/>
              <a:t> </a:t>
            </a:r>
            <a:r>
              <a:rPr lang="en-US" sz="1700" dirty="0" err="1"/>
              <a:t>anche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primi</a:t>
            </a:r>
            <a:r>
              <a:rPr lang="en-US" sz="1700" dirty="0"/>
              <a:t> </a:t>
            </a:r>
            <a:r>
              <a:rPr lang="en-US" sz="1700" dirty="0" err="1"/>
              <a:t>mammiferi</a:t>
            </a:r>
            <a:r>
              <a:rPr lang="en-US" sz="1700" dirty="0"/>
              <a:t> e </a:t>
            </a:r>
            <a:r>
              <a:rPr lang="en-US" sz="1700" dirty="0" err="1"/>
              <a:t>gli</a:t>
            </a:r>
            <a:r>
              <a:rPr lang="en-US" sz="1700" dirty="0"/>
              <a:t> </a:t>
            </a:r>
            <a:r>
              <a:rPr lang="en-US" sz="1700" dirty="0" err="1"/>
              <a:t>antenati</a:t>
            </a:r>
            <a:r>
              <a:rPr lang="en-US" sz="1700" dirty="0"/>
              <a:t> </a:t>
            </a:r>
            <a:r>
              <a:rPr lang="en-US" sz="1700" dirty="0" err="1"/>
              <a:t>dei</a:t>
            </a:r>
            <a:r>
              <a:rPr lang="en-US" sz="1700" dirty="0"/>
              <a:t> </a:t>
            </a:r>
            <a:r>
              <a:rPr lang="en-US" sz="1700" dirty="0" err="1"/>
              <a:t>pesci</a:t>
            </a:r>
            <a:r>
              <a:rPr lang="en-US" sz="1700" dirty="0"/>
              <a:t> </a:t>
            </a:r>
            <a:r>
              <a:rPr lang="en-US" sz="1700" dirty="0" err="1"/>
              <a:t>ossei</a:t>
            </a:r>
            <a:r>
              <a:rPr lang="en-US" sz="1700" dirty="0"/>
              <a:t>. La Pangea (</a:t>
            </a:r>
            <a:r>
              <a:rPr lang="en-US" sz="1700" dirty="0" err="1"/>
              <a:t>continenti</a:t>
            </a:r>
            <a:r>
              <a:rPr lang="en-US" sz="1700" dirty="0"/>
              <a:t> tutti </a:t>
            </a:r>
            <a:r>
              <a:rPr lang="en-US" sz="1700" dirty="0" err="1"/>
              <a:t>attaccati</a:t>
            </a:r>
            <a:r>
              <a:rPr lang="en-US" sz="1700" dirty="0"/>
              <a:t>) </a:t>
            </a:r>
            <a:r>
              <a:rPr lang="en-US" sz="1700" dirty="0" err="1"/>
              <a:t>si</a:t>
            </a:r>
            <a:r>
              <a:rPr lang="en-US" sz="1700" dirty="0"/>
              <a:t> divide in tanti </a:t>
            </a:r>
            <a:r>
              <a:rPr lang="en-US" sz="1700" dirty="0" err="1"/>
              <a:t>pezzi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muovono</a:t>
            </a:r>
            <a:r>
              <a:rPr lang="en-US" sz="1700" dirty="0"/>
              <a:t> lentamente </a:t>
            </a:r>
            <a:r>
              <a:rPr lang="en-US" sz="1700" dirty="0" err="1"/>
              <a:t>sulle</a:t>
            </a:r>
            <a:r>
              <a:rPr lang="en-US" sz="1700" dirty="0"/>
              <a:t> </a:t>
            </a:r>
            <a:r>
              <a:rPr lang="en-US" sz="1700" dirty="0" err="1"/>
              <a:t>rocce</a:t>
            </a:r>
            <a:r>
              <a:rPr lang="en-US" sz="1700" dirty="0"/>
              <a:t> fuse </a:t>
            </a:r>
            <a:r>
              <a:rPr lang="en-US" sz="1700" dirty="0" err="1"/>
              <a:t>più</a:t>
            </a:r>
            <a:r>
              <a:rPr lang="en-US" sz="1700" dirty="0"/>
              <a:t> profonde. </a:t>
            </a:r>
            <a:r>
              <a:rPr lang="en-US" sz="1700" dirty="0" err="1"/>
              <a:t>L’Europa</a:t>
            </a:r>
            <a:r>
              <a:rPr lang="en-US" sz="1700" dirty="0"/>
              <a:t> ed il Nord America </a:t>
            </a:r>
            <a:r>
              <a:rPr lang="en-US" sz="1700" dirty="0" err="1"/>
              <a:t>restano</a:t>
            </a:r>
            <a:r>
              <a:rPr lang="en-US" sz="1700" dirty="0"/>
              <a:t> unite. In Italia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cominciano</a:t>
            </a:r>
            <a:r>
              <a:rPr lang="en-US" sz="1700" dirty="0"/>
              <a:t> a </a:t>
            </a:r>
            <a:r>
              <a:rPr lang="en-US" sz="1700" dirty="0" err="1"/>
              <a:t>formare</a:t>
            </a:r>
            <a:r>
              <a:rPr lang="en-US" sz="1700" dirty="0"/>
              <a:t> </a:t>
            </a:r>
            <a:r>
              <a:rPr lang="en-US" sz="1700" dirty="0" err="1"/>
              <a:t>gli</a:t>
            </a:r>
            <a:r>
              <a:rPr lang="en-US" sz="1700" dirty="0"/>
              <a:t> </a:t>
            </a:r>
            <a:r>
              <a:rPr lang="en-US" sz="1700" dirty="0" err="1"/>
              <a:t>Appennini</a:t>
            </a:r>
            <a:r>
              <a:rPr lang="en-US" sz="1700" dirty="0"/>
              <a:t>. </a:t>
            </a:r>
            <a:r>
              <a:rPr lang="en-US" sz="1700" dirty="0" err="1"/>
              <a:t>Nell’acqua</a:t>
            </a:r>
            <a:r>
              <a:rPr lang="en-US" sz="1700" dirty="0"/>
              <a:t>, </a:t>
            </a:r>
            <a:r>
              <a:rPr lang="en-US" sz="1700" dirty="0" err="1"/>
              <a:t>tra</a:t>
            </a:r>
            <a:r>
              <a:rPr lang="en-US" sz="1700" dirty="0"/>
              <a:t> </a:t>
            </a:r>
            <a:r>
              <a:rPr lang="en-US" sz="1700" dirty="0" err="1"/>
              <a:t>gli</a:t>
            </a:r>
            <a:r>
              <a:rPr lang="en-US" sz="1700" dirty="0"/>
              <a:t> </a:t>
            </a:r>
            <a:r>
              <a:rPr lang="en-US" sz="1700" dirty="0" err="1"/>
              <a:t>invertebrati</a:t>
            </a:r>
            <a:r>
              <a:rPr lang="en-US" sz="1700" dirty="0"/>
              <a:t>,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sviluppano</a:t>
            </a:r>
            <a:r>
              <a:rPr lang="en-US" sz="1700" dirty="0"/>
              <a:t> </a:t>
            </a:r>
            <a:r>
              <a:rPr lang="en-US" sz="1700" dirty="0" err="1"/>
              <a:t>delle</a:t>
            </a:r>
            <a:r>
              <a:rPr lang="en-US" sz="1700" dirty="0"/>
              <a:t> </a:t>
            </a:r>
            <a:r>
              <a:rPr lang="en-US" sz="1700" dirty="0" err="1"/>
              <a:t>ammoniti</a:t>
            </a:r>
            <a:r>
              <a:rPr lang="en-US" sz="1700" dirty="0"/>
              <a:t>. La vita </a:t>
            </a:r>
            <a:r>
              <a:rPr lang="en-US" sz="1700" dirty="0" err="1"/>
              <a:t>vegetale</a:t>
            </a:r>
            <a:r>
              <a:rPr lang="en-US" sz="1700" dirty="0"/>
              <a:t> </a:t>
            </a:r>
            <a:r>
              <a:rPr lang="en-US" sz="1700" dirty="0" err="1"/>
              <a:t>mostra</a:t>
            </a:r>
            <a:r>
              <a:rPr lang="en-US" sz="1700" dirty="0"/>
              <a:t> in terra, lo </a:t>
            </a:r>
            <a:r>
              <a:rPr lang="en-US" sz="1700" dirty="0" err="1"/>
              <a:t>sviluppo</a:t>
            </a:r>
            <a:r>
              <a:rPr lang="en-US" sz="1700" dirty="0"/>
              <a:t> </a:t>
            </a:r>
            <a:r>
              <a:rPr lang="en-US" sz="1700" dirty="0" err="1"/>
              <a:t>delle</a:t>
            </a:r>
            <a:r>
              <a:rPr lang="en-US" sz="1700" dirty="0"/>
              <a:t> </a:t>
            </a:r>
            <a:r>
              <a:rPr lang="en-US" sz="1700" dirty="0" err="1"/>
              <a:t>felci</a:t>
            </a:r>
            <a:r>
              <a:rPr lang="en-US" sz="1700" dirty="0"/>
              <a:t> e </a:t>
            </a:r>
            <a:r>
              <a:rPr lang="en-US" sz="1700" dirty="0" err="1"/>
              <a:t>delle</a:t>
            </a:r>
            <a:r>
              <a:rPr lang="en-US" sz="1700" dirty="0"/>
              <a:t> </a:t>
            </a:r>
            <a:r>
              <a:rPr lang="en-US" sz="1700" dirty="0" err="1"/>
              <a:t>piante</a:t>
            </a:r>
            <a:r>
              <a:rPr lang="en-US" sz="1700" dirty="0"/>
              <a:t> con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fiori</a:t>
            </a:r>
            <a:r>
              <a:rPr lang="en-US" sz="1700" dirty="0"/>
              <a:t> (</a:t>
            </a:r>
            <a:r>
              <a:rPr lang="en-US" sz="1700" dirty="0" err="1"/>
              <a:t>Gimnosperme</a:t>
            </a:r>
            <a:r>
              <a:rPr lang="en-US" sz="1700" dirty="0"/>
              <a:t>). In </a:t>
            </a:r>
            <a:r>
              <a:rPr lang="en-US" sz="1700" dirty="0" err="1"/>
              <a:t>acqua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sviluppano</a:t>
            </a:r>
            <a:r>
              <a:rPr lang="en-US" sz="1700" dirty="0"/>
              <a:t> le </a:t>
            </a:r>
            <a:r>
              <a:rPr lang="en-US" sz="1700" dirty="0" err="1"/>
              <a:t>alghe</a:t>
            </a:r>
            <a:r>
              <a:rPr lang="en-US" sz="1700" dirty="0"/>
              <a:t> come </a:t>
            </a:r>
            <a:r>
              <a:rPr lang="en-US" sz="1700" dirty="0" err="1"/>
              <a:t>vegetazione</a:t>
            </a:r>
            <a:r>
              <a:rPr lang="en-US" sz="1700" dirty="0"/>
              <a:t> </a:t>
            </a:r>
            <a:r>
              <a:rPr lang="en-US" sz="1700" dirty="0" err="1"/>
              <a:t>primaria</a:t>
            </a:r>
            <a:r>
              <a:rPr lang="en-US" sz="1700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7853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rgbClr val="5A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79" y="529399"/>
            <a:ext cx="9856641" cy="6504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050A53-175D-4E1F-8D0E-B3994176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4" y="1665246"/>
            <a:ext cx="9564651" cy="4232357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0DCBC3FD-249A-4111-B977-538F8DA0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A76389-7211-4DED-8529-46BAF3A7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4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58D369C-5050-425E-9AC2-65DB6C17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4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1E5ABA-E8E5-495D-81E1-AEECCA8C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9EE8EB6-75DC-497A-B2D6-7CD0B852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3D4840-9436-4C63-880B-B331F4FB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4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076" y="671582"/>
            <a:ext cx="4424045" cy="6216015"/>
            <a:chOff x="428076" y="671582"/>
            <a:chExt cx="4424045" cy="6216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854" y="671582"/>
              <a:ext cx="4374048" cy="47450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076" y="5455556"/>
              <a:ext cx="2730309" cy="143172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7684" y="493599"/>
            <a:ext cx="1369694" cy="7546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26989" y="2211578"/>
            <a:ext cx="4901565" cy="4932045"/>
            <a:chOff x="5126989" y="2211578"/>
            <a:chExt cx="4901565" cy="49320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8823" y="2211578"/>
              <a:ext cx="3889524" cy="35528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9324" y="5524322"/>
              <a:ext cx="3581400" cy="16192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6989" y="2465120"/>
              <a:ext cx="2000300" cy="208757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0865" y="675132"/>
            <a:ext cx="3212719" cy="154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395" y="2135098"/>
            <a:ext cx="4652645" cy="284797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665"/>
              </a:spcBef>
            </a:pP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Sai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qual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 è</a:t>
            </a:r>
            <a:r>
              <a:rPr sz="1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stato</a:t>
            </a:r>
            <a:r>
              <a:rPr sz="1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il</a:t>
            </a:r>
            <a:r>
              <a:rPr sz="1400" b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dinosauro più</a:t>
            </a:r>
            <a:r>
              <a:rPr sz="1400" b="1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feroce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sz="1400">
              <a:latin typeface="Comic Sans MS"/>
              <a:cs typeface="Comic Sans MS"/>
            </a:endParaRPr>
          </a:p>
          <a:p>
            <a:pPr marL="20955" algn="ctr">
              <a:lnSpc>
                <a:spcPct val="100000"/>
              </a:lnSpc>
              <a:spcBef>
                <a:spcPts val="565"/>
              </a:spcBef>
            </a:pP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1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il</a:t>
            </a:r>
            <a:r>
              <a:rPr sz="1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più</a:t>
            </a:r>
            <a:r>
              <a:rPr sz="1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pacifico</a:t>
            </a:r>
            <a:r>
              <a:rPr sz="14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sz="1400">
              <a:latin typeface="Comic Sans MS"/>
              <a:cs typeface="Comic Sans MS"/>
            </a:endParaRPr>
          </a:p>
          <a:p>
            <a:pPr marL="149860" marR="124460" algn="ctr">
              <a:lnSpc>
                <a:spcPts val="2260"/>
              </a:lnSpc>
              <a:spcBef>
                <a:spcPts val="160"/>
              </a:spcBef>
            </a:pP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 quale</a:t>
            </a:r>
            <a:r>
              <a:rPr sz="1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museo</a:t>
            </a:r>
            <a:r>
              <a:rPr sz="1400" b="1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è</a:t>
            </a:r>
            <a:r>
              <a:rPr sz="1400" b="1" spc="-2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esposto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 lo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scheletro</a:t>
            </a:r>
            <a:r>
              <a:rPr sz="1400" b="1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di dinosauro </a:t>
            </a:r>
            <a:r>
              <a:rPr sz="1400" b="1" spc="-5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più</a:t>
            </a:r>
            <a:r>
              <a:rPr sz="14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grande</a:t>
            </a:r>
            <a:r>
              <a:rPr sz="1400" b="1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omic Sans MS"/>
                <a:cs typeface="Comic Sans MS"/>
              </a:rPr>
              <a:t>?</a:t>
            </a:r>
            <a:endParaRPr sz="1400">
              <a:latin typeface="Comic Sans MS"/>
              <a:cs typeface="Comic Sans MS"/>
            </a:endParaRPr>
          </a:p>
          <a:p>
            <a:pPr marL="12700" marR="67945">
              <a:lnSpc>
                <a:spcPct val="133800"/>
              </a:lnSpc>
              <a:spcBef>
                <a:spcPts val="815"/>
              </a:spcBef>
            </a:pPr>
            <a:r>
              <a:rPr sz="1400" spc="-5" dirty="0">
                <a:latin typeface="Comic Sans MS"/>
                <a:cs typeface="Comic Sans MS"/>
              </a:rPr>
              <a:t>Grazie</a:t>
            </a:r>
            <a:r>
              <a:rPr sz="1400" spc="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questo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mini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libro potrai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scoprire</a:t>
            </a:r>
            <a:r>
              <a:rPr sz="1400" spc="10" dirty="0">
                <a:latin typeface="Comic Sans MS"/>
                <a:cs typeface="Comic Sans MS"/>
              </a:rPr>
              <a:t> </a:t>
            </a:r>
            <a:r>
              <a:rPr sz="1400" spc="550" dirty="0">
                <a:latin typeface="Lucida Sans"/>
                <a:cs typeface="Lucida Sans"/>
              </a:rPr>
              <a:t>tutto </a:t>
            </a:r>
            <a:r>
              <a:rPr sz="1400" spc="555" dirty="0">
                <a:latin typeface="Lucida Sans"/>
                <a:cs typeface="Lucida Sans"/>
              </a:rPr>
              <a:t> </a:t>
            </a:r>
            <a:r>
              <a:rPr sz="1400" spc="445" dirty="0">
                <a:latin typeface="Lucida Sans"/>
                <a:cs typeface="Lucida Sans"/>
              </a:rPr>
              <a:t>sui</a:t>
            </a:r>
            <a:r>
              <a:rPr sz="1400" spc="250" dirty="0">
                <a:latin typeface="Lucida Sans"/>
                <a:cs typeface="Lucida Sans"/>
              </a:rPr>
              <a:t> </a:t>
            </a:r>
            <a:r>
              <a:rPr sz="1400" spc="459" dirty="0">
                <a:latin typeface="Lucida Sans"/>
                <a:cs typeface="Lucida Sans"/>
              </a:rPr>
              <a:t>dinosauri</a:t>
            </a:r>
            <a:r>
              <a:rPr sz="1400" spc="-30" dirty="0">
                <a:latin typeface="Lucida Sans"/>
                <a:cs typeface="Lucida Sans"/>
              </a:rPr>
              <a:t> </a:t>
            </a:r>
            <a:r>
              <a:rPr sz="1400" dirty="0">
                <a:latin typeface="Comic Sans MS"/>
                <a:cs typeface="Comic Sans MS"/>
              </a:rPr>
              <a:t>più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famosi,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mettere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alla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prova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le </a:t>
            </a:r>
            <a:r>
              <a:rPr sz="1400" spc="-40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tue</a:t>
            </a:r>
            <a:r>
              <a:rPr sz="14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conoscenze</a:t>
            </a:r>
            <a:r>
              <a:rPr sz="1400" spc="-1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con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divertenti </a:t>
            </a:r>
            <a:r>
              <a:rPr sz="1400" spc="340" dirty="0">
                <a:latin typeface="Lucida Sans"/>
                <a:cs typeface="Lucida Sans"/>
              </a:rPr>
              <a:t>QUIZ</a:t>
            </a:r>
            <a:r>
              <a:rPr sz="1400" spc="409" dirty="0">
                <a:latin typeface="Lucida Sans"/>
                <a:cs typeface="Lucida Sans"/>
              </a:rPr>
              <a:t> </a:t>
            </a:r>
            <a:r>
              <a:rPr sz="1400" dirty="0">
                <a:latin typeface="Comic Sans MS"/>
                <a:cs typeface="Comic Sans MS"/>
              </a:rPr>
              <a:t>e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giocare</a:t>
            </a:r>
            <a:r>
              <a:rPr sz="1400" spc="-1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con 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piacevoli</a:t>
            </a:r>
            <a:r>
              <a:rPr sz="1400" spc="5" dirty="0">
                <a:latin typeface="Comic Sans MS"/>
                <a:cs typeface="Comic Sans MS"/>
              </a:rPr>
              <a:t> </a:t>
            </a:r>
            <a:r>
              <a:rPr sz="1400" spc="300" dirty="0">
                <a:latin typeface="Lucida Sans"/>
                <a:cs typeface="Lucida Sans"/>
              </a:rPr>
              <a:t>GIOCHI</a:t>
            </a:r>
            <a:r>
              <a:rPr sz="1400" spc="300" dirty="0">
                <a:latin typeface="Comic Sans MS"/>
                <a:cs typeface="Comic Sans MS"/>
              </a:rPr>
              <a:t>.</a:t>
            </a:r>
            <a:endParaRPr sz="1400">
              <a:latin typeface="Comic Sans MS"/>
              <a:cs typeface="Comic Sans MS"/>
            </a:endParaRPr>
          </a:p>
          <a:p>
            <a:pPr marL="19685" algn="ctr">
              <a:lnSpc>
                <a:spcPct val="100000"/>
              </a:lnSpc>
              <a:spcBef>
                <a:spcPts val="1495"/>
              </a:spcBef>
            </a:pPr>
            <a:r>
              <a:rPr sz="1450" i="1" spc="-35" dirty="0">
                <a:latin typeface="Comic Sans MS"/>
                <a:cs typeface="Comic Sans MS"/>
              </a:rPr>
              <a:t>Una</a:t>
            </a:r>
            <a:r>
              <a:rPr sz="1450" i="1" spc="-10" dirty="0">
                <a:latin typeface="Comic Sans MS"/>
                <a:cs typeface="Comic Sans MS"/>
              </a:rPr>
              <a:t> </a:t>
            </a:r>
            <a:r>
              <a:rPr sz="1450" i="1" spc="-25" dirty="0">
                <a:latin typeface="Comic Sans MS"/>
                <a:cs typeface="Comic Sans MS"/>
              </a:rPr>
              <a:t>piccola</a:t>
            </a:r>
            <a:r>
              <a:rPr sz="1450" i="1" spc="-20" dirty="0">
                <a:latin typeface="Comic Sans MS"/>
                <a:cs typeface="Comic Sans MS"/>
              </a:rPr>
              <a:t> </a:t>
            </a:r>
            <a:r>
              <a:rPr sz="1450" i="1" spc="-30" dirty="0">
                <a:latin typeface="Comic Sans MS"/>
                <a:cs typeface="Comic Sans MS"/>
              </a:rPr>
              <a:t>enciclopedia</a:t>
            </a:r>
            <a:r>
              <a:rPr sz="1450" i="1" spc="-10" dirty="0">
                <a:latin typeface="Comic Sans MS"/>
                <a:cs typeface="Comic Sans MS"/>
              </a:rPr>
              <a:t> </a:t>
            </a:r>
            <a:r>
              <a:rPr sz="1450" i="1" spc="-25" dirty="0">
                <a:latin typeface="Comic Sans MS"/>
                <a:cs typeface="Comic Sans MS"/>
              </a:rPr>
              <a:t>sui</a:t>
            </a:r>
            <a:r>
              <a:rPr sz="1450" i="1" spc="-10" dirty="0">
                <a:latin typeface="Comic Sans MS"/>
                <a:cs typeface="Comic Sans MS"/>
              </a:rPr>
              <a:t> </a:t>
            </a:r>
            <a:r>
              <a:rPr sz="1450" i="1" spc="-30" dirty="0">
                <a:latin typeface="Comic Sans MS"/>
                <a:cs typeface="Comic Sans MS"/>
              </a:rPr>
              <a:t>dinosauri</a:t>
            </a:r>
            <a:r>
              <a:rPr sz="1450" i="1" spc="-15" dirty="0">
                <a:latin typeface="Comic Sans MS"/>
                <a:cs typeface="Comic Sans MS"/>
              </a:rPr>
              <a:t> </a:t>
            </a:r>
            <a:r>
              <a:rPr sz="1450" i="1" spc="-25" dirty="0">
                <a:latin typeface="Comic Sans MS"/>
                <a:cs typeface="Comic Sans MS"/>
              </a:rPr>
              <a:t>a</a:t>
            </a:r>
            <a:r>
              <a:rPr sz="1450" i="1" spc="-10" dirty="0">
                <a:latin typeface="Comic Sans MS"/>
                <a:cs typeface="Comic Sans MS"/>
              </a:rPr>
              <a:t> </a:t>
            </a:r>
            <a:r>
              <a:rPr sz="1450" i="1" spc="-30" dirty="0">
                <a:latin typeface="Comic Sans MS"/>
                <a:cs typeface="Comic Sans MS"/>
              </a:rPr>
              <a:t>portata</a:t>
            </a:r>
            <a:r>
              <a:rPr sz="1450" i="1" spc="-25" dirty="0">
                <a:latin typeface="Comic Sans MS"/>
                <a:cs typeface="Comic Sans MS"/>
              </a:rPr>
              <a:t> di</a:t>
            </a:r>
            <a:r>
              <a:rPr sz="1450" i="1" spc="-15" dirty="0">
                <a:latin typeface="Comic Sans MS"/>
                <a:cs typeface="Comic Sans MS"/>
              </a:rPr>
              <a:t> </a:t>
            </a:r>
            <a:r>
              <a:rPr sz="1450" i="1" spc="-30" dirty="0">
                <a:latin typeface="Comic Sans MS"/>
                <a:cs typeface="Comic Sans MS"/>
              </a:rPr>
              <a:t>mano.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4350" y="7124700"/>
            <a:ext cx="800100" cy="3143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02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7209" y="7119620"/>
            <a:ext cx="829944" cy="3213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55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525" y="5153025"/>
            <a:ext cx="4600575" cy="1924050"/>
          </a:xfrm>
          <a:custGeom>
            <a:avLst/>
            <a:gdLst/>
            <a:ahLst/>
            <a:cxnLst/>
            <a:rect l="l" t="t" r="r" b="b"/>
            <a:pathLst>
              <a:path w="4600575" h="1924050">
                <a:moveTo>
                  <a:pt x="85725" y="0"/>
                </a:moveTo>
                <a:lnTo>
                  <a:pt x="28575" y="0"/>
                </a:lnTo>
                <a:lnTo>
                  <a:pt x="28575" y="11430"/>
                </a:lnTo>
                <a:lnTo>
                  <a:pt x="85725" y="11430"/>
                </a:lnTo>
                <a:lnTo>
                  <a:pt x="85725" y="0"/>
                </a:lnTo>
                <a:close/>
              </a:path>
              <a:path w="4600575" h="1924050">
                <a:moveTo>
                  <a:pt x="85725" y="22859"/>
                </a:moveTo>
                <a:lnTo>
                  <a:pt x="28575" y="22859"/>
                </a:lnTo>
                <a:lnTo>
                  <a:pt x="28575" y="57150"/>
                </a:lnTo>
                <a:lnTo>
                  <a:pt x="85725" y="57150"/>
                </a:lnTo>
                <a:lnTo>
                  <a:pt x="85725" y="47625"/>
                </a:lnTo>
                <a:lnTo>
                  <a:pt x="57150" y="47625"/>
                </a:lnTo>
                <a:lnTo>
                  <a:pt x="57150" y="28575"/>
                </a:lnTo>
                <a:lnTo>
                  <a:pt x="85725" y="28575"/>
                </a:lnTo>
                <a:lnTo>
                  <a:pt x="85725" y="22859"/>
                </a:lnTo>
                <a:close/>
              </a:path>
              <a:path w="4600575" h="1924050">
                <a:moveTo>
                  <a:pt x="28575" y="28575"/>
                </a:moveTo>
                <a:lnTo>
                  <a:pt x="22859" y="28575"/>
                </a:lnTo>
                <a:lnTo>
                  <a:pt x="22859" y="47625"/>
                </a:lnTo>
                <a:lnTo>
                  <a:pt x="28575" y="47625"/>
                </a:lnTo>
                <a:lnTo>
                  <a:pt x="28575" y="28575"/>
                </a:lnTo>
                <a:close/>
              </a:path>
              <a:path w="4600575" h="1924050">
                <a:moveTo>
                  <a:pt x="85725" y="28575"/>
                </a:moveTo>
                <a:lnTo>
                  <a:pt x="57150" y="28575"/>
                </a:lnTo>
                <a:lnTo>
                  <a:pt x="57150" y="47625"/>
                </a:lnTo>
                <a:lnTo>
                  <a:pt x="85725" y="47625"/>
                </a:lnTo>
                <a:lnTo>
                  <a:pt x="85725" y="28575"/>
                </a:lnTo>
                <a:close/>
              </a:path>
              <a:path w="4600575" h="1924050">
                <a:moveTo>
                  <a:pt x="200025" y="0"/>
                </a:moveTo>
                <a:lnTo>
                  <a:pt x="142875" y="0"/>
                </a:lnTo>
                <a:lnTo>
                  <a:pt x="142875" y="11430"/>
                </a:lnTo>
                <a:lnTo>
                  <a:pt x="200025" y="11430"/>
                </a:lnTo>
                <a:lnTo>
                  <a:pt x="200025" y="0"/>
                </a:lnTo>
                <a:close/>
              </a:path>
              <a:path w="4600575" h="1924050">
                <a:moveTo>
                  <a:pt x="200025" y="22859"/>
                </a:moveTo>
                <a:lnTo>
                  <a:pt x="142875" y="22859"/>
                </a:lnTo>
                <a:lnTo>
                  <a:pt x="142875" y="57150"/>
                </a:lnTo>
                <a:lnTo>
                  <a:pt x="200025" y="57150"/>
                </a:lnTo>
                <a:lnTo>
                  <a:pt x="200025" y="22859"/>
                </a:lnTo>
                <a:close/>
              </a:path>
              <a:path w="4600575" h="1924050">
                <a:moveTo>
                  <a:pt x="314325" y="0"/>
                </a:moveTo>
                <a:lnTo>
                  <a:pt x="257175" y="0"/>
                </a:lnTo>
                <a:lnTo>
                  <a:pt x="257175" y="11430"/>
                </a:lnTo>
                <a:lnTo>
                  <a:pt x="314325" y="11430"/>
                </a:lnTo>
                <a:lnTo>
                  <a:pt x="314325" y="0"/>
                </a:lnTo>
                <a:close/>
              </a:path>
              <a:path w="4600575" h="1924050">
                <a:moveTo>
                  <a:pt x="314325" y="22859"/>
                </a:moveTo>
                <a:lnTo>
                  <a:pt x="257175" y="22859"/>
                </a:lnTo>
                <a:lnTo>
                  <a:pt x="257175" y="57150"/>
                </a:lnTo>
                <a:lnTo>
                  <a:pt x="314325" y="57150"/>
                </a:lnTo>
                <a:lnTo>
                  <a:pt x="314325" y="22859"/>
                </a:lnTo>
                <a:close/>
              </a:path>
              <a:path w="4600575" h="1924050">
                <a:moveTo>
                  <a:pt x="428625" y="0"/>
                </a:moveTo>
                <a:lnTo>
                  <a:pt x="371475" y="0"/>
                </a:lnTo>
                <a:lnTo>
                  <a:pt x="371475" y="11430"/>
                </a:lnTo>
                <a:lnTo>
                  <a:pt x="428625" y="11430"/>
                </a:lnTo>
                <a:lnTo>
                  <a:pt x="428625" y="0"/>
                </a:lnTo>
                <a:close/>
              </a:path>
              <a:path w="4600575" h="1924050">
                <a:moveTo>
                  <a:pt x="428625" y="22859"/>
                </a:moveTo>
                <a:lnTo>
                  <a:pt x="371475" y="22859"/>
                </a:lnTo>
                <a:lnTo>
                  <a:pt x="371475" y="57150"/>
                </a:lnTo>
                <a:lnTo>
                  <a:pt x="428625" y="57150"/>
                </a:lnTo>
                <a:lnTo>
                  <a:pt x="428625" y="22859"/>
                </a:lnTo>
                <a:close/>
              </a:path>
              <a:path w="4600575" h="1924050">
                <a:moveTo>
                  <a:pt x="542925" y="0"/>
                </a:moveTo>
                <a:lnTo>
                  <a:pt x="485775" y="0"/>
                </a:lnTo>
                <a:lnTo>
                  <a:pt x="485775" y="11430"/>
                </a:lnTo>
                <a:lnTo>
                  <a:pt x="542925" y="11430"/>
                </a:lnTo>
                <a:lnTo>
                  <a:pt x="542925" y="0"/>
                </a:lnTo>
                <a:close/>
              </a:path>
              <a:path w="4600575" h="1924050">
                <a:moveTo>
                  <a:pt x="542925" y="22859"/>
                </a:moveTo>
                <a:lnTo>
                  <a:pt x="485775" y="22859"/>
                </a:lnTo>
                <a:lnTo>
                  <a:pt x="485775" y="57150"/>
                </a:lnTo>
                <a:lnTo>
                  <a:pt x="542925" y="57150"/>
                </a:lnTo>
                <a:lnTo>
                  <a:pt x="542925" y="22859"/>
                </a:lnTo>
                <a:close/>
              </a:path>
              <a:path w="4600575" h="1924050">
                <a:moveTo>
                  <a:pt x="657225" y="0"/>
                </a:moveTo>
                <a:lnTo>
                  <a:pt x="600075" y="0"/>
                </a:lnTo>
                <a:lnTo>
                  <a:pt x="600075" y="11430"/>
                </a:lnTo>
                <a:lnTo>
                  <a:pt x="657225" y="11430"/>
                </a:lnTo>
                <a:lnTo>
                  <a:pt x="657225" y="0"/>
                </a:lnTo>
                <a:close/>
              </a:path>
              <a:path w="4600575" h="1924050">
                <a:moveTo>
                  <a:pt x="657225" y="22859"/>
                </a:moveTo>
                <a:lnTo>
                  <a:pt x="600075" y="22859"/>
                </a:lnTo>
                <a:lnTo>
                  <a:pt x="600075" y="57150"/>
                </a:lnTo>
                <a:lnTo>
                  <a:pt x="657225" y="57150"/>
                </a:lnTo>
                <a:lnTo>
                  <a:pt x="657225" y="22859"/>
                </a:lnTo>
                <a:close/>
              </a:path>
              <a:path w="4600575" h="1924050">
                <a:moveTo>
                  <a:pt x="771525" y="0"/>
                </a:moveTo>
                <a:lnTo>
                  <a:pt x="714375" y="0"/>
                </a:lnTo>
                <a:lnTo>
                  <a:pt x="714375" y="11430"/>
                </a:lnTo>
                <a:lnTo>
                  <a:pt x="771525" y="11430"/>
                </a:lnTo>
                <a:lnTo>
                  <a:pt x="771525" y="0"/>
                </a:lnTo>
                <a:close/>
              </a:path>
              <a:path w="4600575" h="1924050">
                <a:moveTo>
                  <a:pt x="771525" y="22859"/>
                </a:moveTo>
                <a:lnTo>
                  <a:pt x="714375" y="22859"/>
                </a:lnTo>
                <a:lnTo>
                  <a:pt x="714375" y="57150"/>
                </a:lnTo>
                <a:lnTo>
                  <a:pt x="771525" y="57150"/>
                </a:lnTo>
                <a:lnTo>
                  <a:pt x="771525" y="22859"/>
                </a:lnTo>
                <a:close/>
              </a:path>
              <a:path w="4600575" h="1924050">
                <a:moveTo>
                  <a:pt x="885825" y="0"/>
                </a:moveTo>
                <a:lnTo>
                  <a:pt x="828675" y="0"/>
                </a:lnTo>
                <a:lnTo>
                  <a:pt x="828675" y="11430"/>
                </a:lnTo>
                <a:lnTo>
                  <a:pt x="885825" y="11430"/>
                </a:lnTo>
                <a:lnTo>
                  <a:pt x="885825" y="0"/>
                </a:lnTo>
                <a:close/>
              </a:path>
              <a:path w="4600575" h="1924050">
                <a:moveTo>
                  <a:pt x="885825" y="22859"/>
                </a:moveTo>
                <a:lnTo>
                  <a:pt x="828675" y="22859"/>
                </a:lnTo>
                <a:lnTo>
                  <a:pt x="828675" y="57150"/>
                </a:lnTo>
                <a:lnTo>
                  <a:pt x="885825" y="57150"/>
                </a:lnTo>
                <a:lnTo>
                  <a:pt x="885825" y="22859"/>
                </a:lnTo>
                <a:close/>
              </a:path>
              <a:path w="4600575" h="1924050">
                <a:moveTo>
                  <a:pt x="1000125" y="0"/>
                </a:moveTo>
                <a:lnTo>
                  <a:pt x="942975" y="0"/>
                </a:lnTo>
                <a:lnTo>
                  <a:pt x="942975" y="11430"/>
                </a:lnTo>
                <a:lnTo>
                  <a:pt x="1000125" y="11430"/>
                </a:lnTo>
                <a:lnTo>
                  <a:pt x="1000125" y="0"/>
                </a:lnTo>
                <a:close/>
              </a:path>
              <a:path w="4600575" h="1924050">
                <a:moveTo>
                  <a:pt x="1000125" y="22859"/>
                </a:moveTo>
                <a:lnTo>
                  <a:pt x="942975" y="22859"/>
                </a:lnTo>
                <a:lnTo>
                  <a:pt x="942975" y="57150"/>
                </a:lnTo>
                <a:lnTo>
                  <a:pt x="1000125" y="57150"/>
                </a:lnTo>
                <a:lnTo>
                  <a:pt x="1000125" y="22859"/>
                </a:lnTo>
                <a:close/>
              </a:path>
              <a:path w="4600575" h="1924050">
                <a:moveTo>
                  <a:pt x="1114425" y="0"/>
                </a:moveTo>
                <a:lnTo>
                  <a:pt x="1057275" y="0"/>
                </a:lnTo>
                <a:lnTo>
                  <a:pt x="1057275" y="11430"/>
                </a:lnTo>
                <a:lnTo>
                  <a:pt x="1114425" y="11430"/>
                </a:lnTo>
                <a:lnTo>
                  <a:pt x="1114425" y="0"/>
                </a:lnTo>
                <a:close/>
              </a:path>
              <a:path w="4600575" h="1924050">
                <a:moveTo>
                  <a:pt x="1114425" y="22859"/>
                </a:moveTo>
                <a:lnTo>
                  <a:pt x="1057275" y="22859"/>
                </a:lnTo>
                <a:lnTo>
                  <a:pt x="1057275" y="57150"/>
                </a:lnTo>
                <a:lnTo>
                  <a:pt x="1114425" y="57150"/>
                </a:lnTo>
                <a:lnTo>
                  <a:pt x="1114425" y="22859"/>
                </a:lnTo>
                <a:close/>
              </a:path>
              <a:path w="4600575" h="1924050">
                <a:moveTo>
                  <a:pt x="1228725" y="0"/>
                </a:moveTo>
                <a:lnTo>
                  <a:pt x="1171575" y="0"/>
                </a:lnTo>
                <a:lnTo>
                  <a:pt x="1171575" y="11430"/>
                </a:lnTo>
                <a:lnTo>
                  <a:pt x="1228725" y="11430"/>
                </a:lnTo>
                <a:lnTo>
                  <a:pt x="1228725" y="0"/>
                </a:lnTo>
                <a:close/>
              </a:path>
              <a:path w="4600575" h="1924050">
                <a:moveTo>
                  <a:pt x="1228725" y="22859"/>
                </a:moveTo>
                <a:lnTo>
                  <a:pt x="1171575" y="22859"/>
                </a:lnTo>
                <a:lnTo>
                  <a:pt x="1171575" y="57150"/>
                </a:lnTo>
                <a:lnTo>
                  <a:pt x="1228725" y="57150"/>
                </a:lnTo>
                <a:lnTo>
                  <a:pt x="1228725" y="22859"/>
                </a:lnTo>
                <a:close/>
              </a:path>
              <a:path w="4600575" h="1924050">
                <a:moveTo>
                  <a:pt x="1343025" y="0"/>
                </a:moveTo>
                <a:lnTo>
                  <a:pt x="1285875" y="0"/>
                </a:lnTo>
                <a:lnTo>
                  <a:pt x="1285875" y="11430"/>
                </a:lnTo>
                <a:lnTo>
                  <a:pt x="1343025" y="11430"/>
                </a:lnTo>
                <a:lnTo>
                  <a:pt x="1343025" y="0"/>
                </a:lnTo>
                <a:close/>
              </a:path>
              <a:path w="4600575" h="1924050">
                <a:moveTo>
                  <a:pt x="1343025" y="22859"/>
                </a:moveTo>
                <a:lnTo>
                  <a:pt x="1285875" y="22859"/>
                </a:lnTo>
                <a:lnTo>
                  <a:pt x="1285875" y="57150"/>
                </a:lnTo>
                <a:lnTo>
                  <a:pt x="1343025" y="57150"/>
                </a:lnTo>
                <a:lnTo>
                  <a:pt x="1343025" y="22859"/>
                </a:lnTo>
                <a:close/>
              </a:path>
              <a:path w="4600575" h="1924050">
                <a:moveTo>
                  <a:pt x="1457325" y="0"/>
                </a:moveTo>
                <a:lnTo>
                  <a:pt x="1400175" y="0"/>
                </a:lnTo>
                <a:lnTo>
                  <a:pt x="1400175" y="11430"/>
                </a:lnTo>
                <a:lnTo>
                  <a:pt x="1457325" y="11430"/>
                </a:lnTo>
                <a:lnTo>
                  <a:pt x="1457325" y="0"/>
                </a:lnTo>
                <a:close/>
              </a:path>
              <a:path w="4600575" h="1924050">
                <a:moveTo>
                  <a:pt x="1457325" y="22859"/>
                </a:moveTo>
                <a:lnTo>
                  <a:pt x="1400175" y="22859"/>
                </a:lnTo>
                <a:lnTo>
                  <a:pt x="1400175" y="57150"/>
                </a:lnTo>
                <a:lnTo>
                  <a:pt x="1457325" y="57150"/>
                </a:lnTo>
                <a:lnTo>
                  <a:pt x="1457325" y="22859"/>
                </a:lnTo>
                <a:close/>
              </a:path>
              <a:path w="4600575" h="1924050">
                <a:moveTo>
                  <a:pt x="1571625" y="0"/>
                </a:moveTo>
                <a:lnTo>
                  <a:pt x="1514475" y="0"/>
                </a:lnTo>
                <a:lnTo>
                  <a:pt x="1514475" y="11430"/>
                </a:lnTo>
                <a:lnTo>
                  <a:pt x="1571625" y="11430"/>
                </a:lnTo>
                <a:lnTo>
                  <a:pt x="1571625" y="0"/>
                </a:lnTo>
                <a:close/>
              </a:path>
              <a:path w="4600575" h="1924050">
                <a:moveTo>
                  <a:pt x="1571625" y="22859"/>
                </a:moveTo>
                <a:lnTo>
                  <a:pt x="1514475" y="22859"/>
                </a:lnTo>
                <a:lnTo>
                  <a:pt x="1514475" y="57150"/>
                </a:lnTo>
                <a:lnTo>
                  <a:pt x="1571625" y="57150"/>
                </a:lnTo>
                <a:lnTo>
                  <a:pt x="1571625" y="22859"/>
                </a:lnTo>
                <a:close/>
              </a:path>
              <a:path w="4600575" h="1924050">
                <a:moveTo>
                  <a:pt x="1685925" y="0"/>
                </a:moveTo>
                <a:lnTo>
                  <a:pt x="1628775" y="0"/>
                </a:lnTo>
                <a:lnTo>
                  <a:pt x="1628775" y="11430"/>
                </a:lnTo>
                <a:lnTo>
                  <a:pt x="1685925" y="11430"/>
                </a:lnTo>
                <a:lnTo>
                  <a:pt x="1685925" y="0"/>
                </a:lnTo>
                <a:close/>
              </a:path>
              <a:path w="4600575" h="1924050">
                <a:moveTo>
                  <a:pt x="1685925" y="22859"/>
                </a:moveTo>
                <a:lnTo>
                  <a:pt x="1628775" y="22859"/>
                </a:lnTo>
                <a:lnTo>
                  <a:pt x="1628775" y="57150"/>
                </a:lnTo>
                <a:lnTo>
                  <a:pt x="1685925" y="57150"/>
                </a:lnTo>
                <a:lnTo>
                  <a:pt x="1685925" y="22859"/>
                </a:lnTo>
                <a:close/>
              </a:path>
              <a:path w="4600575" h="1924050">
                <a:moveTo>
                  <a:pt x="1800225" y="0"/>
                </a:moveTo>
                <a:lnTo>
                  <a:pt x="1743075" y="0"/>
                </a:lnTo>
                <a:lnTo>
                  <a:pt x="1743075" y="11430"/>
                </a:lnTo>
                <a:lnTo>
                  <a:pt x="1800225" y="11430"/>
                </a:lnTo>
                <a:lnTo>
                  <a:pt x="1800225" y="0"/>
                </a:lnTo>
                <a:close/>
              </a:path>
              <a:path w="4600575" h="1924050">
                <a:moveTo>
                  <a:pt x="1800225" y="22859"/>
                </a:moveTo>
                <a:lnTo>
                  <a:pt x="1743075" y="22859"/>
                </a:lnTo>
                <a:lnTo>
                  <a:pt x="1743075" y="57150"/>
                </a:lnTo>
                <a:lnTo>
                  <a:pt x="1800225" y="57150"/>
                </a:lnTo>
                <a:lnTo>
                  <a:pt x="1800225" y="22859"/>
                </a:lnTo>
                <a:close/>
              </a:path>
              <a:path w="4600575" h="1924050">
                <a:moveTo>
                  <a:pt x="1914525" y="0"/>
                </a:moveTo>
                <a:lnTo>
                  <a:pt x="1857375" y="0"/>
                </a:lnTo>
                <a:lnTo>
                  <a:pt x="1857375" y="11430"/>
                </a:lnTo>
                <a:lnTo>
                  <a:pt x="1914525" y="11430"/>
                </a:lnTo>
                <a:lnTo>
                  <a:pt x="1914525" y="0"/>
                </a:lnTo>
                <a:close/>
              </a:path>
              <a:path w="4600575" h="1924050">
                <a:moveTo>
                  <a:pt x="1914525" y="22859"/>
                </a:moveTo>
                <a:lnTo>
                  <a:pt x="1857375" y="22859"/>
                </a:lnTo>
                <a:lnTo>
                  <a:pt x="1857375" y="57150"/>
                </a:lnTo>
                <a:lnTo>
                  <a:pt x="1914525" y="57150"/>
                </a:lnTo>
                <a:lnTo>
                  <a:pt x="1914525" y="22859"/>
                </a:lnTo>
                <a:close/>
              </a:path>
              <a:path w="4600575" h="1924050">
                <a:moveTo>
                  <a:pt x="2028825" y="0"/>
                </a:moveTo>
                <a:lnTo>
                  <a:pt x="1971675" y="0"/>
                </a:lnTo>
                <a:lnTo>
                  <a:pt x="1971675" y="11430"/>
                </a:lnTo>
                <a:lnTo>
                  <a:pt x="2028825" y="11430"/>
                </a:lnTo>
                <a:lnTo>
                  <a:pt x="2028825" y="0"/>
                </a:lnTo>
                <a:close/>
              </a:path>
              <a:path w="4600575" h="1924050">
                <a:moveTo>
                  <a:pt x="2028825" y="22859"/>
                </a:moveTo>
                <a:lnTo>
                  <a:pt x="1971675" y="22859"/>
                </a:lnTo>
                <a:lnTo>
                  <a:pt x="1971675" y="57150"/>
                </a:lnTo>
                <a:lnTo>
                  <a:pt x="2028825" y="57150"/>
                </a:lnTo>
                <a:lnTo>
                  <a:pt x="2028825" y="22859"/>
                </a:lnTo>
                <a:close/>
              </a:path>
              <a:path w="4600575" h="1924050">
                <a:moveTo>
                  <a:pt x="2143125" y="0"/>
                </a:moveTo>
                <a:lnTo>
                  <a:pt x="2085975" y="0"/>
                </a:lnTo>
                <a:lnTo>
                  <a:pt x="2085975" y="11430"/>
                </a:lnTo>
                <a:lnTo>
                  <a:pt x="2143125" y="11430"/>
                </a:lnTo>
                <a:lnTo>
                  <a:pt x="2143125" y="0"/>
                </a:lnTo>
                <a:close/>
              </a:path>
              <a:path w="4600575" h="1924050">
                <a:moveTo>
                  <a:pt x="2143125" y="22859"/>
                </a:moveTo>
                <a:lnTo>
                  <a:pt x="2085975" y="22859"/>
                </a:lnTo>
                <a:lnTo>
                  <a:pt x="2085975" y="57150"/>
                </a:lnTo>
                <a:lnTo>
                  <a:pt x="2143125" y="57150"/>
                </a:lnTo>
                <a:lnTo>
                  <a:pt x="2143125" y="22859"/>
                </a:lnTo>
                <a:close/>
              </a:path>
              <a:path w="4600575" h="1924050">
                <a:moveTo>
                  <a:pt x="2257425" y="0"/>
                </a:moveTo>
                <a:lnTo>
                  <a:pt x="2200275" y="0"/>
                </a:lnTo>
                <a:lnTo>
                  <a:pt x="2200275" y="11430"/>
                </a:lnTo>
                <a:lnTo>
                  <a:pt x="2257425" y="11430"/>
                </a:lnTo>
                <a:lnTo>
                  <a:pt x="2257425" y="0"/>
                </a:lnTo>
                <a:close/>
              </a:path>
              <a:path w="4600575" h="1924050">
                <a:moveTo>
                  <a:pt x="2257425" y="22859"/>
                </a:moveTo>
                <a:lnTo>
                  <a:pt x="2200275" y="22859"/>
                </a:lnTo>
                <a:lnTo>
                  <a:pt x="2200275" y="57150"/>
                </a:lnTo>
                <a:lnTo>
                  <a:pt x="2257425" y="57150"/>
                </a:lnTo>
                <a:lnTo>
                  <a:pt x="2257425" y="22859"/>
                </a:lnTo>
                <a:close/>
              </a:path>
              <a:path w="4600575" h="1924050">
                <a:moveTo>
                  <a:pt x="2371725" y="0"/>
                </a:moveTo>
                <a:lnTo>
                  <a:pt x="2314575" y="0"/>
                </a:lnTo>
                <a:lnTo>
                  <a:pt x="2314575" y="11430"/>
                </a:lnTo>
                <a:lnTo>
                  <a:pt x="2371725" y="11430"/>
                </a:lnTo>
                <a:lnTo>
                  <a:pt x="2371725" y="0"/>
                </a:lnTo>
                <a:close/>
              </a:path>
              <a:path w="4600575" h="1924050">
                <a:moveTo>
                  <a:pt x="2371725" y="22859"/>
                </a:moveTo>
                <a:lnTo>
                  <a:pt x="2314575" y="22859"/>
                </a:lnTo>
                <a:lnTo>
                  <a:pt x="2314575" y="57150"/>
                </a:lnTo>
                <a:lnTo>
                  <a:pt x="2371725" y="57150"/>
                </a:lnTo>
                <a:lnTo>
                  <a:pt x="2371725" y="22859"/>
                </a:lnTo>
                <a:close/>
              </a:path>
              <a:path w="4600575" h="1924050">
                <a:moveTo>
                  <a:pt x="2486025" y="0"/>
                </a:moveTo>
                <a:lnTo>
                  <a:pt x="2428875" y="0"/>
                </a:lnTo>
                <a:lnTo>
                  <a:pt x="2428875" y="11430"/>
                </a:lnTo>
                <a:lnTo>
                  <a:pt x="2486025" y="11430"/>
                </a:lnTo>
                <a:lnTo>
                  <a:pt x="2486025" y="0"/>
                </a:lnTo>
                <a:close/>
              </a:path>
              <a:path w="4600575" h="1924050">
                <a:moveTo>
                  <a:pt x="2486025" y="22859"/>
                </a:moveTo>
                <a:lnTo>
                  <a:pt x="2428875" y="22859"/>
                </a:lnTo>
                <a:lnTo>
                  <a:pt x="2428875" y="57150"/>
                </a:lnTo>
                <a:lnTo>
                  <a:pt x="2486025" y="57150"/>
                </a:lnTo>
                <a:lnTo>
                  <a:pt x="2486025" y="22859"/>
                </a:lnTo>
                <a:close/>
              </a:path>
              <a:path w="4600575" h="1924050">
                <a:moveTo>
                  <a:pt x="2600325" y="0"/>
                </a:moveTo>
                <a:lnTo>
                  <a:pt x="2543175" y="0"/>
                </a:lnTo>
                <a:lnTo>
                  <a:pt x="2543175" y="11430"/>
                </a:lnTo>
                <a:lnTo>
                  <a:pt x="2600325" y="11430"/>
                </a:lnTo>
                <a:lnTo>
                  <a:pt x="2600325" y="0"/>
                </a:lnTo>
                <a:close/>
              </a:path>
              <a:path w="4600575" h="1924050">
                <a:moveTo>
                  <a:pt x="2600325" y="22859"/>
                </a:moveTo>
                <a:lnTo>
                  <a:pt x="2543175" y="22859"/>
                </a:lnTo>
                <a:lnTo>
                  <a:pt x="2543175" y="57150"/>
                </a:lnTo>
                <a:lnTo>
                  <a:pt x="2600325" y="57150"/>
                </a:lnTo>
                <a:lnTo>
                  <a:pt x="2600325" y="22859"/>
                </a:lnTo>
                <a:close/>
              </a:path>
              <a:path w="4600575" h="1924050">
                <a:moveTo>
                  <a:pt x="2714625" y="0"/>
                </a:moveTo>
                <a:lnTo>
                  <a:pt x="2657475" y="0"/>
                </a:lnTo>
                <a:lnTo>
                  <a:pt x="2657475" y="11430"/>
                </a:lnTo>
                <a:lnTo>
                  <a:pt x="2714625" y="11430"/>
                </a:lnTo>
                <a:lnTo>
                  <a:pt x="2714625" y="0"/>
                </a:lnTo>
                <a:close/>
              </a:path>
              <a:path w="4600575" h="1924050">
                <a:moveTo>
                  <a:pt x="2714625" y="22859"/>
                </a:moveTo>
                <a:lnTo>
                  <a:pt x="2657475" y="22859"/>
                </a:lnTo>
                <a:lnTo>
                  <a:pt x="2657475" y="57150"/>
                </a:lnTo>
                <a:lnTo>
                  <a:pt x="2714625" y="57150"/>
                </a:lnTo>
                <a:lnTo>
                  <a:pt x="2714625" y="22859"/>
                </a:lnTo>
                <a:close/>
              </a:path>
              <a:path w="4600575" h="1924050">
                <a:moveTo>
                  <a:pt x="2828925" y="0"/>
                </a:moveTo>
                <a:lnTo>
                  <a:pt x="2771775" y="0"/>
                </a:lnTo>
                <a:lnTo>
                  <a:pt x="2771775" y="11430"/>
                </a:lnTo>
                <a:lnTo>
                  <a:pt x="2828925" y="11430"/>
                </a:lnTo>
                <a:lnTo>
                  <a:pt x="2828925" y="0"/>
                </a:lnTo>
                <a:close/>
              </a:path>
              <a:path w="4600575" h="1924050">
                <a:moveTo>
                  <a:pt x="2828925" y="22859"/>
                </a:moveTo>
                <a:lnTo>
                  <a:pt x="2771775" y="22859"/>
                </a:lnTo>
                <a:lnTo>
                  <a:pt x="2771775" y="57150"/>
                </a:lnTo>
                <a:lnTo>
                  <a:pt x="2828925" y="57150"/>
                </a:lnTo>
                <a:lnTo>
                  <a:pt x="2828925" y="22859"/>
                </a:lnTo>
                <a:close/>
              </a:path>
              <a:path w="4600575" h="1924050">
                <a:moveTo>
                  <a:pt x="2943225" y="0"/>
                </a:moveTo>
                <a:lnTo>
                  <a:pt x="2886075" y="0"/>
                </a:lnTo>
                <a:lnTo>
                  <a:pt x="2886075" y="11430"/>
                </a:lnTo>
                <a:lnTo>
                  <a:pt x="2943225" y="11430"/>
                </a:lnTo>
                <a:lnTo>
                  <a:pt x="2943225" y="0"/>
                </a:lnTo>
                <a:close/>
              </a:path>
              <a:path w="4600575" h="1924050">
                <a:moveTo>
                  <a:pt x="2943225" y="22859"/>
                </a:moveTo>
                <a:lnTo>
                  <a:pt x="2886075" y="22859"/>
                </a:lnTo>
                <a:lnTo>
                  <a:pt x="2886075" y="57150"/>
                </a:lnTo>
                <a:lnTo>
                  <a:pt x="2943225" y="57150"/>
                </a:lnTo>
                <a:lnTo>
                  <a:pt x="2943225" y="22859"/>
                </a:lnTo>
                <a:close/>
              </a:path>
              <a:path w="4600575" h="1924050">
                <a:moveTo>
                  <a:pt x="3057525" y="0"/>
                </a:moveTo>
                <a:lnTo>
                  <a:pt x="3000375" y="0"/>
                </a:lnTo>
                <a:lnTo>
                  <a:pt x="3000375" y="11430"/>
                </a:lnTo>
                <a:lnTo>
                  <a:pt x="3057525" y="11430"/>
                </a:lnTo>
                <a:lnTo>
                  <a:pt x="3057525" y="0"/>
                </a:lnTo>
                <a:close/>
              </a:path>
              <a:path w="4600575" h="1924050">
                <a:moveTo>
                  <a:pt x="3057525" y="22859"/>
                </a:moveTo>
                <a:lnTo>
                  <a:pt x="3000375" y="22859"/>
                </a:lnTo>
                <a:lnTo>
                  <a:pt x="3000375" y="57150"/>
                </a:lnTo>
                <a:lnTo>
                  <a:pt x="3057525" y="57150"/>
                </a:lnTo>
                <a:lnTo>
                  <a:pt x="3057525" y="22859"/>
                </a:lnTo>
                <a:close/>
              </a:path>
              <a:path w="4600575" h="1924050">
                <a:moveTo>
                  <a:pt x="3171825" y="0"/>
                </a:moveTo>
                <a:lnTo>
                  <a:pt x="3114675" y="0"/>
                </a:lnTo>
                <a:lnTo>
                  <a:pt x="3114675" y="11430"/>
                </a:lnTo>
                <a:lnTo>
                  <a:pt x="3171825" y="11430"/>
                </a:lnTo>
                <a:lnTo>
                  <a:pt x="3171825" y="0"/>
                </a:lnTo>
                <a:close/>
              </a:path>
              <a:path w="4600575" h="1924050">
                <a:moveTo>
                  <a:pt x="3171825" y="22859"/>
                </a:moveTo>
                <a:lnTo>
                  <a:pt x="3114675" y="22859"/>
                </a:lnTo>
                <a:lnTo>
                  <a:pt x="3114675" y="57150"/>
                </a:lnTo>
                <a:lnTo>
                  <a:pt x="3171825" y="57150"/>
                </a:lnTo>
                <a:lnTo>
                  <a:pt x="3171825" y="22859"/>
                </a:lnTo>
                <a:close/>
              </a:path>
              <a:path w="4600575" h="1924050">
                <a:moveTo>
                  <a:pt x="3286125" y="0"/>
                </a:moveTo>
                <a:lnTo>
                  <a:pt x="3228975" y="0"/>
                </a:lnTo>
                <a:lnTo>
                  <a:pt x="3228975" y="11430"/>
                </a:lnTo>
                <a:lnTo>
                  <a:pt x="3286125" y="11430"/>
                </a:lnTo>
                <a:lnTo>
                  <a:pt x="3286125" y="0"/>
                </a:lnTo>
                <a:close/>
              </a:path>
              <a:path w="4600575" h="1924050">
                <a:moveTo>
                  <a:pt x="3286125" y="22859"/>
                </a:moveTo>
                <a:lnTo>
                  <a:pt x="3228975" y="22859"/>
                </a:lnTo>
                <a:lnTo>
                  <a:pt x="3228975" y="57150"/>
                </a:lnTo>
                <a:lnTo>
                  <a:pt x="3286125" y="57150"/>
                </a:lnTo>
                <a:lnTo>
                  <a:pt x="3286125" y="22859"/>
                </a:lnTo>
                <a:close/>
              </a:path>
              <a:path w="4600575" h="1924050">
                <a:moveTo>
                  <a:pt x="3400425" y="0"/>
                </a:moveTo>
                <a:lnTo>
                  <a:pt x="3343275" y="0"/>
                </a:lnTo>
                <a:lnTo>
                  <a:pt x="3343275" y="11430"/>
                </a:lnTo>
                <a:lnTo>
                  <a:pt x="3400425" y="11430"/>
                </a:lnTo>
                <a:lnTo>
                  <a:pt x="3400425" y="0"/>
                </a:lnTo>
                <a:close/>
              </a:path>
              <a:path w="4600575" h="1924050">
                <a:moveTo>
                  <a:pt x="3400425" y="22859"/>
                </a:moveTo>
                <a:lnTo>
                  <a:pt x="3343275" y="22859"/>
                </a:lnTo>
                <a:lnTo>
                  <a:pt x="3343275" y="57150"/>
                </a:lnTo>
                <a:lnTo>
                  <a:pt x="3400425" y="57150"/>
                </a:lnTo>
                <a:lnTo>
                  <a:pt x="3400425" y="22859"/>
                </a:lnTo>
                <a:close/>
              </a:path>
              <a:path w="4600575" h="1924050">
                <a:moveTo>
                  <a:pt x="3514725" y="0"/>
                </a:moveTo>
                <a:lnTo>
                  <a:pt x="3457575" y="0"/>
                </a:lnTo>
                <a:lnTo>
                  <a:pt x="3457575" y="11430"/>
                </a:lnTo>
                <a:lnTo>
                  <a:pt x="3514725" y="11430"/>
                </a:lnTo>
                <a:lnTo>
                  <a:pt x="3514725" y="0"/>
                </a:lnTo>
                <a:close/>
              </a:path>
              <a:path w="4600575" h="1924050">
                <a:moveTo>
                  <a:pt x="3514725" y="22859"/>
                </a:moveTo>
                <a:lnTo>
                  <a:pt x="3457575" y="22859"/>
                </a:lnTo>
                <a:lnTo>
                  <a:pt x="3457575" y="57150"/>
                </a:lnTo>
                <a:lnTo>
                  <a:pt x="3514725" y="57150"/>
                </a:lnTo>
                <a:lnTo>
                  <a:pt x="3514725" y="22859"/>
                </a:lnTo>
                <a:close/>
              </a:path>
              <a:path w="4600575" h="1924050">
                <a:moveTo>
                  <a:pt x="3629025" y="0"/>
                </a:moveTo>
                <a:lnTo>
                  <a:pt x="3571875" y="0"/>
                </a:lnTo>
                <a:lnTo>
                  <a:pt x="3571875" y="11430"/>
                </a:lnTo>
                <a:lnTo>
                  <a:pt x="3629025" y="11430"/>
                </a:lnTo>
                <a:lnTo>
                  <a:pt x="3629025" y="0"/>
                </a:lnTo>
                <a:close/>
              </a:path>
              <a:path w="4600575" h="1924050">
                <a:moveTo>
                  <a:pt x="3629025" y="22859"/>
                </a:moveTo>
                <a:lnTo>
                  <a:pt x="3571875" y="22859"/>
                </a:lnTo>
                <a:lnTo>
                  <a:pt x="3571875" y="57150"/>
                </a:lnTo>
                <a:lnTo>
                  <a:pt x="3629025" y="57150"/>
                </a:lnTo>
                <a:lnTo>
                  <a:pt x="3629025" y="22859"/>
                </a:lnTo>
                <a:close/>
              </a:path>
              <a:path w="4600575" h="1924050">
                <a:moveTo>
                  <a:pt x="3743325" y="0"/>
                </a:moveTo>
                <a:lnTo>
                  <a:pt x="3686175" y="0"/>
                </a:lnTo>
                <a:lnTo>
                  <a:pt x="3686175" y="11430"/>
                </a:lnTo>
                <a:lnTo>
                  <a:pt x="3743325" y="11430"/>
                </a:lnTo>
                <a:lnTo>
                  <a:pt x="3743325" y="0"/>
                </a:lnTo>
                <a:close/>
              </a:path>
              <a:path w="4600575" h="1924050">
                <a:moveTo>
                  <a:pt x="3743325" y="22859"/>
                </a:moveTo>
                <a:lnTo>
                  <a:pt x="3686175" y="22859"/>
                </a:lnTo>
                <a:lnTo>
                  <a:pt x="3686175" y="57150"/>
                </a:lnTo>
                <a:lnTo>
                  <a:pt x="3743325" y="57150"/>
                </a:lnTo>
                <a:lnTo>
                  <a:pt x="3743325" y="22859"/>
                </a:lnTo>
                <a:close/>
              </a:path>
              <a:path w="4600575" h="1924050">
                <a:moveTo>
                  <a:pt x="3857625" y="0"/>
                </a:moveTo>
                <a:lnTo>
                  <a:pt x="3800475" y="0"/>
                </a:lnTo>
                <a:lnTo>
                  <a:pt x="3800475" y="11430"/>
                </a:lnTo>
                <a:lnTo>
                  <a:pt x="3857625" y="11430"/>
                </a:lnTo>
                <a:lnTo>
                  <a:pt x="3857625" y="0"/>
                </a:lnTo>
                <a:close/>
              </a:path>
              <a:path w="4600575" h="1924050">
                <a:moveTo>
                  <a:pt x="3857625" y="22859"/>
                </a:moveTo>
                <a:lnTo>
                  <a:pt x="3800475" y="22859"/>
                </a:lnTo>
                <a:lnTo>
                  <a:pt x="3800475" y="57150"/>
                </a:lnTo>
                <a:lnTo>
                  <a:pt x="3857625" y="57150"/>
                </a:lnTo>
                <a:lnTo>
                  <a:pt x="3857625" y="22859"/>
                </a:lnTo>
                <a:close/>
              </a:path>
              <a:path w="4600575" h="1924050">
                <a:moveTo>
                  <a:pt x="3971925" y="0"/>
                </a:moveTo>
                <a:lnTo>
                  <a:pt x="3914775" y="0"/>
                </a:lnTo>
                <a:lnTo>
                  <a:pt x="3914775" y="11430"/>
                </a:lnTo>
                <a:lnTo>
                  <a:pt x="3971925" y="11430"/>
                </a:lnTo>
                <a:lnTo>
                  <a:pt x="3971925" y="0"/>
                </a:lnTo>
                <a:close/>
              </a:path>
              <a:path w="4600575" h="1924050">
                <a:moveTo>
                  <a:pt x="3971925" y="22859"/>
                </a:moveTo>
                <a:lnTo>
                  <a:pt x="3914775" y="22859"/>
                </a:lnTo>
                <a:lnTo>
                  <a:pt x="3914775" y="57150"/>
                </a:lnTo>
                <a:lnTo>
                  <a:pt x="3971925" y="57150"/>
                </a:lnTo>
                <a:lnTo>
                  <a:pt x="3971925" y="22859"/>
                </a:lnTo>
                <a:close/>
              </a:path>
              <a:path w="4600575" h="1924050">
                <a:moveTo>
                  <a:pt x="4086225" y="0"/>
                </a:moveTo>
                <a:lnTo>
                  <a:pt x="4029075" y="0"/>
                </a:lnTo>
                <a:lnTo>
                  <a:pt x="4029075" y="11430"/>
                </a:lnTo>
                <a:lnTo>
                  <a:pt x="4086225" y="11430"/>
                </a:lnTo>
                <a:lnTo>
                  <a:pt x="4086225" y="0"/>
                </a:lnTo>
                <a:close/>
              </a:path>
              <a:path w="4600575" h="1924050">
                <a:moveTo>
                  <a:pt x="4086225" y="22859"/>
                </a:moveTo>
                <a:lnTo>
                  <a:pt x="4029075" y="22859"/>
                </a:lnTo>
                <a:lnTo>
                  <a:pt x="4029075" y="57150"/>
                </a:lnTo>
                <a:lnTo>
                  <a:pt x="4086225" y="57150"/>
                </a:lnTo>
                <a:lnTo>
                  <a:pt x="4086225" y="22859"/>
                </a:lnTo>
                <a:close/>
              </a:path>
              <a:path w="4600575" h="1924050">
                <a:moveTo>
                  <a:pt x="4200525" y="0"/>
                </a:moveTo>
                <a:lnTo>
                  <a:pt x="4143375" y="0"/>
                </a:lnTo>
                <a:lnTo>
                  <a:pt x="4143375" y="11430"/>
                </a:lnTo>
                <a:lnTo>
                  <a:pt x="4200525" y="11430"/>
                </a:lnTo>
                <a:lnTo>
                  <a:pt x="4200525" y="0"/>
                </a:lnTo>
                <a:close/>
              </a:path>
              <a:path w="4600575" h="1924050">
                <a:moveTo>
                  <a:pt x="4200525" y="22859"/>
                </a:moveTo>
                <a:lnTo>
                  <a:pt x="4143375" y="22859"/>
                </a:lnTo>
                <a:lnTo>
                  <a:pt x="4143375" y="57150"/>
                </a:lnTo>
                <a:lnTo>
                  <a:pt x="4200525" y="57150"/>
                </a:lnTo>
                <a:lnTo>
                  <a:pt x="4200525" y="22859"/>
                </a:lnTo>
                <a:close/>
              </a:path>
              <a:path w="4600575" h="1924050">
                <a:moveTo>
                  <a:pt x="4314825" y="0"/>
                </a:moveTo>
                <a:lnTo>
                  <a:pt x="4257675" y="0"/>
                </a:lnTo>
                <a:lnTo>
                  <a:pt x="4257675" y="11430"/>
                </a:lnTo>
                <a:lnTo>
                  <a:pt x="4314825" y="11430"/>
                </a:lnTo>
                <a:lnTo>
                  <a:pt x="4314825" y="0"/>
                </a:lnTo>
                <a:close/>
              </a:path>
              <a:path w="4600575" h="1924050">
                <a:moveTo>
                  <a:pt x="4314825" y="22859"/>
                </a:moveTo>
                <a:lnTo>
                  <a:pt x="4257675" y="22859"/>
                </a:lnTo>
                <a:lnTo>
                  <a:pt x="4257675" y="57150"/>
                </a:lnTo>
                <a:lnTo>
                  <a:pt x="4314825" y="57150"/>
                </a:lnTo>
                <a:lnTo>
                  <a:pt x="4314825" y="22859"/>
                </a:lnTo>
                <a:close/>
              </a:path>
              <a:path w="4600575" h="1924050">
                <a:moveTo>
                  <a:pt x="4429125" y="0"/>
                </a:moveTo>
                <a:lnTo>
                  <a:pt x="4371975" y="0"/>
                </a:lnTo>
                <a:lnTo>
                  <a:pt x="4371975" y="11430"/>
                </a:lnTo>
                <a:lnTo>
                  <a:pt x="4429125" y="11430"/>
                </a:lnTo>
                <a:lnTo>
                  <a:pt x="4429125" y="0"/>
                </a:lnTo>
                <a:close/>
              </a:path>
              <a:path w="4600575" h="1924050">
                <a:moveTo>
                  <a:pt x="4429125" y="22859"/>
                </a:moveTo>
                <a:lnTo>
                  <a:pt x="4371975" y="22859"/>
                </a:lnTo>
                <a:lnTo>
                  <a:pt x="4371975" y="57150"/>
                </a:lnTo>
                <a:lnTo>
                  <a:pt x="4429125" y="57150"/>
                </a:lnTo>
                <a:lnTo>
                  <a:pt x="4429125" y="22859"/>
                </a:lnTo>
                <a:close/>
              </a:path>
              <a:path w="4600575" h="1924050">
                <a:moveTo>
                  <a:pt x="4543425" y="0"/>
                </a:moveTo>
                <a:lnTo>
                  <a:pt x="4486275" y="0"/>
                </a:lnTo>
                <a:lnTo>
                  <a:pt x="4486275" y="11430"/>
                </a:lnTo>
                <a:lnTo>
                  <a:pt x="4543425" y="11430"/>
                </a:lnTo>
                <a:lnTo>
                  <a:pt x="4543425" y="0"/>
                </a:lnTo>
                <a:close/>
              </a:path>
              <a:path w="4600575" h="1924050">
                <a:moveTo>
                  <a:pt x="4577715" y="57150"/>
                </a:moveTo>
                <a:lnTo>
                  <a:pt x="4543425" y="57150"/>
                </a:lnTo>
                <a:lnTo>
                  <a:pt x="4543425" y="114300"/>
                </a:lnTo>
                <a:lnTo>
                  <a:pt x="4577715" y="114300"/>
                </a:lnTo>
                <a:lnTo>
                  <a:pt x="4577715" y="57150"/>
                </a:lnTo>
                <a:close/>
              </a:path>
              <a:path w="4600575" h="1924050">
                <a:moveTo>
                  <a:pt x="4543425" y="22859"/>
                </a:moveTo>
                <a:lnTo>
                  <a:pt x="4486275" y="22859"/>
                </a:lnTo>
                <a:lnTo>
                  <a:pt x="4486275" y="57150"/>
                </a:lnTo>
                <a:lnTo>
                  <a:pt x="4543425" y="57150"/>
                </a:lnTo>
                <a:lnTo>
                  <a:pt x="4543425" y="22859"/>
                </a:lnTo>
                <a:close/>
              </a:path>
              <a:path w="4600575" h="1924050">
                <a:moveTo>
                  <a:pt x="4600575" y="57150"/>
                </a:moveTo>
                <a:lnTo>
                  <a:pt x="4589145" y="57150"/>
                </a:lnTo>
                <a:lnTo>
                  <a:pt x="4589145" y="114300"/>
                </a:lnTo>
                <a:lnTo>
                  <a:pt x="4600575" y="114300"/>
                </a:lnTo>
                <a:lnTo>
                  <a:pt x="4600575" y="57150"/>
                </a:lnTo>
                <a:close/>
              </a:path>
              <a:path w="4600575" h="1924050">
                <a:moveTo>
                  <a:pt x="4600575" y="171450"/>
                </a:moveTo>
                <a:lnTo>
                  <a:pt x="4589145" y="171450"/>
                </a:lnTo>
                <a:lnTo>
                  <a:pt x="4589145" y="228600"/>
                </a:lnTo>
                <a:lnTo>
                  <a:pt x="4600575" y="228600"/>
                </a:lnTo>
                <a:lnTo>
                  <a:pt x="4600575" y="171450"/>
                </a:lnTo>
                <a:close/>
              </a:path>
              <a:path w="4600575" h="1924050">
                <a:moveTo>
                  <a:pt x="4577715" y="171450"/>
                </a:moveTo>
                <a:lnTo>
                  <a:pt x="4543425" y="171450"/>
                </a:lnTo>
                <a:lnTo>
                  <a:pt x="4543425" y="228600"/>
                </a:lnTo>
                <a:lnTo>
                  <a:pt x="4577715" y="228600"/>
                </a:lnTo>
                <a:lnTo>
                  <a:pt x="4577715" y="171450"/>
                </a:lnTo>
                <a:close/>
              </a:path>
              <a:path w="4600575" h="1924050">
                <a:moveTo>
                  <a:pt x="4600575" y="285750"/>
                </a:moveTo>
                <a:lnTo>
                  <a:pt x="4589145" y="285750"/>
                </a:lnTo>
                <a:lnTo>
                  <a:pt x="4589145" y="342900"/>
                </a:lnTo>
                <a:lnTo>
                  <a:pt x="4600575" y="342900"/>
                </a:lnTo>
                <a:lnTo>
                  <a:pt x="4600575" y="285750"/>
                </a:lnTo>
                <a:close/>
              </a:path>
              <a:path w="4600575" h="1924050">
                <a:moveTo>
                  <a:pt x="4577715" y="285750"/>
                </a:moveTo>
                <a:lnTo>
                  <a:pt x="4543425" y="285750"/>
                </a:lnTo>
                <a:lnTo>
                  <a:pt x="4543425" y="342900"/>
                </a:lnTo>
                <a:lnTo>
                  <a:pt x="4577715" y="342900"/>
                </a:lnTo>
                <a:lnTo>
                  <a:pt x="4577715" y="285750"/>
                </a:lnTo>
                <a:close/>
              </a:path>
              <a:path w="4600575" h="1924050">
                <a:moveTo>
                  <a:pt x="4600575" y="400050"/>
                </a:moveTo>
                <a:lnTo>
                  <a:pt x="4589145" y="400050"/>
                </a:lnTo>
                <a:lnTo>
                  <a:pt x="4589145" y="457200"/>
                </a:lnTo>
                <a:lnTo>
                  <a:pt x="4600575" y="457200"/>
                </a:lnTo>
                <a:lnTo>
                  <a:pt x="4600575" y="400050"/>
                </a:lnTo>
                <a:close/>
              </a:path>
              <a:path w="4600575" h="1924050">
                <a:moveTo>
                  <a:pt x="4577715" y="400050"/>
                </a:moveTo>
                <a:lnTo>
                  <a:pt x="4543425" y="400050"/>
                </a:lnTo>
                <a:lnTo>
                  <a:pt x="4543425" y="457200"/>
                </a:lnTo>
                <a:lnTo>
                  <a:pt x="4577715" y="457200"/>
                </a:lnTo>
                <a:lnTo>
                  <a:pt x="4577715" y="400050"/>
                </a:lnTo>
                <a:close/>
              </a:path>
              <a:path w="4600575" h="1924050">
                <a:moveTo>
                  <a:pt x="4600575" y="514350"/>
                </a:moveTo>
                <a:lnTo>
                  <a:pt x="4589145" y="514350"/>
                </a:lnTo>
                <a:lnTo>
                  <a:pt x="4589145" y="571500"/>
                </a:lnTo>
                <a:lnTo>
                  <a:pt x="4600575" y="571500"/>
                </a:lnTo>
                <a:lnTo>
                  <a:pt x="4600575" y="514350"/>
                </a:lnTo>
                <a:close/>
              </a:path>
              <a:path w="4600575" h="1924050">
                <a:moveTo>
                  <a:pt x="4577715" y="514350"/>
                </a:moveTo>
                <a:lnTo>
                  <a:pt x="4543425" y="514350"/>
                </a:lnTo>
                <a:lnTo>
                  <a:pt x="4543425" y="571500"/>
                </a:lnTo>
                <a:lnTo>
                  <a:pt x="4577715" y="571500"/>
                </a:lnTo>
                <a:lnTo>
                  <a:pt x="4577715" y="514350"/>
                </a:lnTo>
                <a:close/>
              </a:path>
              <a:path w="4600575" h="1924050">
                <a:moveTo>
                  <a:pt x="4600575" y="628650"/>
                </a:moveTo>
                <a:lnTo>
                  <a:pt x="4589145" y="628650"/>
                </a:lnTo>
                <a:lnTo>
                  <a:pt x="4589145" y="685800"/>
                </a:lnTo>
                <a:lnTo>
                  <a:pt x="4600575" y="685800"/>
                </a:lnTo>
                <a:lnTo>
                  <a:pt x="4600575" y="628650"/>
                </a:lnTo>
                <a:close/>
              </a:path>
              <a:path w="4600575" h="1924050">
                <a:moveTo>
                  <a:pt x="4577715" y="628650"/>
                </a:moveTo>
                <a:lnTo>
                  <a:pt x="4543425" y="628650"/>
                </a:lnTo>
                <a:lnTo>
                  <a:pt x="4543425" y="685800"/>
                </a:lnTo>
                <a:lnTo>
                  <a:pt x="4577715" y="685800"/>
                </a:lnTo>
                <a:lnTo>
                  <a:pt x="4577715" y="628650"/>
                </a:lnTo>
                <a:close/>
              </a:path>
              <a:path w="4600575" h="1924050">
                <a:moveTo>
                  <a:pt x="4600575" y="742950"/>
                </a:moveTo>
                <a:lnTo>
                  <a:pt x="4589145" y="742950"/>
                </a:lnTo>
                <a:lnTo>
                  <a:pt x="4589145" y="800100"/>
                </a:lnTo>
                <a:lnTo>
                  <a:pt x="4600575" y="800100"/>
                </a:lnTo>
                <a:lnTo>
                  <a:pt x="4600575" y="742950"/>
                </a:lnTo>
                <a:close/>
              </a:path>
              <a:path w="4600575" h="1924050">
                <a:moveTo>
                  <a:pt x="4577715" y="742950"/>
                </a:moveTo>
                <a:lnTo>
                  <a:pt x="4543425" y="742950"/>
                </a:lnTo>
                <a:lnTo>
                  <a:pt x="4543425" y="800100"/>
                </a:lnTo>
                <a:lnTo>
                  <a:pt x="4577715" y="800100"/>
                </a:lnTo>
                <a:lnTo>
                  <a:pt x="4577715" y="742950"/>
                </a:lnTo>
                <a:close/>
              </a:path>
              <a:path w="4600575" h="1924050">
                <a:moveTo>
                  <a:pt x="4600575" y="857250"/>
                </a:moveTo>
                <a:lnTo>
                  <a:pt x="4589145" y="857250"/>
                </a:lnTo>
                <a:lnTo>
                  <a:pt x="4589145" y="914400"/>
                </a:lnTo>
                <a:lnTo>
                  <a:pt x="4600575" y="914400"/>
                </a:lnTo>
                <a:lnTo>
                  <a:pt x="4600575" y="857250"/>
                </a:lnTo>
                <a:close/>
              </a:path>
              <a:path w="4600575" h="1924050">
                <a:moveTo>
                  <a:pt x="4577715" y="857250"/>
                </a:moveTo>
                <a:lnTo>
                  <a:pt x="4543425" y="857250"/>
                </a:lnTo>
                <a:lnTo>
                  <a:pt x="4543425" y="914400"/>
                </a:lnTo>
                <a:lnTo>
                  <a:pt x="4577715" y="914400"/>
                </a:lnTo>
                <a:lnTo>
                  <a:pt x="4577715" y="857250"/>
                </a:lnTo>
                <a:close/>
              </a:path>
              <a:path w="4600575" h="1924050">
                <a:moveTo>
                  <a:pt x="4600575" y="971550"/>
                </a:moveTo>
                <a:lnTo>
                  <a:pt x="4589145" y="971550"/>
                </a:lnTo>
                <a:lnTo>
                  <a:pt x="4589145" y="1028700"/>
                </a:lnTo>
                <a:lnTo>
                  <a:pt x="4600575" y="1028700"/>
                </a:lnTo>
                <a:lnTo>
                  <a:pt x="4600575" y="971550"/>
                </a:lnTo>
                <a:close/>
              </a:path>
              <a:path w="4600575" h="1924050">
                <a:moveTo>
                  <a:pt x="4577715" y="971550"/>
                </a:moveTo>
                <a:lnTo>
                  <a:pt x="4543425" y="971550"/>
                </a:lnTo>
                <a:lnTo>
                  <a:pt x="4543425" y="1028700"/>
                </a:lnTo>
                <a:lnTo>
                  <a:pt x="4577715" y="1028700"/>
                </a:lnTo>
                <a:lnTo>
                  <a:pt x="4577715" y="971550"/>
                </a:lnTo>
                <a:close/>
              </a:path>
              <a:path w="4600575" h="1924050">
                <a:moveTo>
                  <a:pt x="4600575" y="1085850"/>
                </a:moveTo>
                <a:lnTo>
                  <a:pt x="4589145" y="1085850"/>
                </a:lnTo>
                <a:lnTo>
                  <a:pt x="4589145" y="1143000"/>
                </a:lnTo>
                <a:lnTo>
                  <a:pt x="4600575" y="1143000"/>
                </a:lnTo>
                <a:lnTo>
                  <a:pt x="4600575" y="1085850"/>
                </a:lnTo>
                <a:close/>
              </a:path>
              <a:path w="4600575" h="1924050">
                <a:moveTo>
                  <a:pt x="4577715" y="1085850"/>
                </a:moveTo>
                <a:lnTo>
                  <a:pt x="4543425" y="1085850"/>
                </a:lnTo>
                <a:lnTo>
                  <a:pt x="4543425" y="1143000"/>
                </a:lnTo>
                <a:lnTo>
                  <a:pt x="4577715" y="1143000"/>
                </a:lnTo>
                <a:lnTo>
                  <a:pt x="4577715" y="1085850"/>
                </a:lnTo>
                <a:close/>
              </a:path>
              <a:path w="4600575" h="1924050">
                <a:moveTo>
                  <a:pt x="4600575" y="1200150"/>
                </a:moveTo>
                <a:lnTo>
                  <a:pt x="4589145" y="1200150"/>
                </a:lnTo>
                <a:lnTo>
                  <a:pt x="4589145" y="1257300"/>
                </a:lnTo>
                <a:lnTo>
                  <a:pt x="4600575" y="1257300"/>
                </a:lnTo>
                <a:lnTo>
                  <a:pt x="4600575" y="1200150"/>
                </a:lnTo>
                <a:close/>
              </a:path>
              <a:path w="4600575" h="1924050">
                <a:moveTo>
                  <a:pt x="4577715" y="1200150"/>
                </a:moveTo>
                <a:lnTo>
                  <a:pt x="4543425" y="1200150"/>
                </a:lnTo>
                <a:lnTo>
                  <a:pt x="4543425" y="1257300"/>
                </a:lnTo>
                <a:lnTo>
                  <a:pt x="4577715" y="1257300"/>
                </a:lnTo>
                <a:lnTo>
                  <a:pt x="4577715" y="1200150"/>
                </a:lnTo>
                <a:close/>
              </a:path>
              <a:path w="4600575" h="1924050">
                <a:moveTo>
                  <a:pt x="4600575" y="1314450"/>
                </a:moveTo>
                <a:lnTo>
                  <a:pt x="4589145" y="1314450"/>
                </a:lnTo>
                <a:lnTo>
                  <a:pt x="4589145" y="1371600"/>
                </a:lnTo>
                <a:lnTo>
                  <a:pt x="4600575" y="1371600"/>
                </a:lnTo>
                <a:lnTo>
                  <a:pt x="4600575" y="1314450"/>
                </a:lnTo>
                <a:close/>
              </a:path>
              <a:path w="4600575" h="1924050">
                <a:moveTo>
                  <a:pt x="4577715" y="1314450"/>
                </a:moveTo>
                <a:lnTo>
                  <a:pt x="4543425" y="1314450"/>
                </a:lnTo>
                <a:lnTo>
                  <a:pt x="4543425" y="1371600"/>
                </a:lnTo>
                <a:lnTo>
                  <a:pt x="4577715" y="1371600"/>
                </a:lnTo>
                <a:lnTo>
                  <a:pt x="4577715" y="1314450"/>
                </a:lnTo>
                <a:close/>
              </a:path>
              <a:path w="4600575" h="1924050">
                <a:moveTo>
                  <a:pt x="4600575" y="1428750"/>
                </a:moveTo>
                <a:lnTo>
                  <a:pt x="4589145" y="1428750"/>
                </a:lnTo>
                <a:lnTo>
                  <a:pt x="4589145" y="1485900"/>
                </a:lnTo>
                <a:lnTo>
                  <a:pt x="4600575" y="1485900"/>
                </a:lnTo>
                <a:lnTo>
                  <a:pt x="4600575" y="1428750"/>
                </a:lnTo>
                <a:close/>
              </a:path>
              <a:path w="4600575" h="1924050">
                <a:moveTo>
                  <a:pt x="4577715" y="1428750"/>
                </a:moveTo>
                <a:lnTo>
                  <a:pt x="4543425" y="1428750"/>
                </a:lnTo>
                <a:lnTo>
                  <a:pt x="4543425" y="1485900"/>
                </a:lnTo>
                <a:lnTo>
                  <a:pt x="4577715" y="1485900"/>
                </a:lnTo>
                <a:lnTo>
                  <a:pt x="4577715" y="1428750"/>
                </a:lnTo>
                <a:close/>
              </a:path>
              <a:path w="4600575" h="1924050">
                <a:moveTo>
                  <a:pt x="4600575" y="1543050"/>
                </a:moveTo>
                <a:lnTo>
                  <a:pt x="4589145" y="1543050"/>
                </a:lnTo>
                <a:lnTo>
                  <a:pt x="4589145" y="1600200"/>
                </a:lnTo>
                <a:lnTo>
                  <a:pt x="4600575" y="1600200"/>
                </a:lnTo>
                <a:lnTo>
                  <a:pt x="4600575" y="1543050"/>
                </a:lnTo>
                <a:close/>
              </a:path>
              <a:path w="4600575" h="1924050">
                <a:moveTo>
                  <a:pt x="4577715" y="1543050"/>
                </a:moveTo>
                <a:lnTo>
                  <a:pt x="4543425" y="1543050"/>
                </a:lnTo>
                <a:lnTo>
                  <a:pt x="4543425" y="1600200"/>
                </a:lnTo>
                <a:lnTo>
                  <a:pt x="4577715" y="1600200"/>
                </a:lnTo>
                <a:lnTo>
                  <a:pt x="4577715" y="1543050"/>
                </a:lnTo>
                <a:close/>
              </a:path>
              <a:path w="4600575" h="1924050">
                <a:moveTo>
                  <a:pt x="4600575" y="1657350"/>
                </a:moveTo>
                <a:lnTo>
                  <a:pt x="4589145" y="1657350"/>
                </a:lnTo>
                <a:lnTo>
                  <a:pt x="4589145" y="1714500"/>
                </a:lnTo>
                <a:lnTo>
                  <a:pt x="4600575" y="1714500"/>
                </a:lnTo>
                <a:lnTo>
                  <a:pt x="4600575" y="1657350"/>
                </a:lnTo>
                <a:close/>
              </a:path>
              <a:path w="4600575" h="1924050">
                <a:moveTo>
                  <a:pt x="4577715" y="1657350"/>
                </a:moveTo>
                <a:lnTo>
                  <a:pt x="4543425" y="1657350"/>
                </a:lnTo>
                <a:lnTo>
                  <a:pt x="4543425" y="1714500"/>
                </a:lnTo>
                <a:lnTo>
                  <a:pt x="4577715" y="1714500"/>
                </a:lnTo>
                <a:lnTo>
                  <a:pt x="4577715" y="1657350"/>
                </a:lnTo>
                <a:close/>
              </a:path>
              <a:path w="4600575" h="1924050">
                <a:moveTo>
                  <a:pt x="4600575" y="1771650"/>
                </a:moveTo>
                <a:lnTo>
                  <a:pt x="4589145" y="1771650"/>
                </a:lnTo>
                <a:lnTo>
                  <a:pt x="4589145" y="1828800"/>
                </a:lnTo>
                <a:lnTo>
                  <a:pt x="4600575" y="1828800"/>
                </a:lnTo>
                <a:lnTo>
                  <a:pt x="4600575" y="1771650"/>
                </a:lnTo>
                <a:close/>
              </a:path>
              <a:path w="4600575" h="1924050">
                <a:moveTo>
                  <a:pt x="4577715" y="1771650"/>
                </a:moveTo>
                <a:lnTo>
                  <a:pt x="4543425" y="1771650"/>
                </a:lnTo>
                <a:lnTo>
                  <a:pt x="4543425" y="1828800"/>
                </a:lnTo>
                <a:lnTo>
                  <a:pt x="4577715" y="1828800"/>
                </a:lnTo>
                <a:lnTo>
                  <a:pt x="4577715" y="1771650"/>
                </a:lnTo>
                <a:close/>
              </a:path>
              <a:path w="4600575" h="1924050">
                <a:moveTo>
                  <a:pt x="4600575" y="1885950"/>
                </a:moveTo>
                <a:lnTo>
                  <a:pt x="4589145" y="1885950"/>
                </a:lnTo>
                <a:lnTo>
                  <a:pt x="4589145" y="1912620"/>
                </a:lnTo>
                <a:lnTo>
                  <a:pt x="4524375" y="1912620"/>
                </a:lnTo>
                <a:lnTo>
                  <a:pt x="4524375" y="1924050"/>
                </a:lnTo>
                <a:lnTo>
                  <a:pt x="4600575" y="1924050"/>
                </a:lnTo>
                <a:lnTo>
                  <a:pt x="4600575" y="1885950"/>
                </a:lnTo>
                <a:close/>
              </a:path>
              <a:path w="4600575" h="1924050">
                <a:moveTo>
                  <a:pt x="4543425" y="1866900"/>
                </a:moveTo>
                <a:lnTo>
                  <a:pt x="4524375" y="1866900"/>
                </a:lnTo>
                <a:lnTo>
                  <a:pt x="4524375" y="1901189"/>
                </a:lnTo>
                <a:lnTo>
                  <a:pt x="4577715" y="1901189"/>
                </a:lnTo>
                <a:lnTo>
                  <a:pt x="4577715" y="1885950"/>
                </a:lnTo>
                <a:lnTo>
                  <a:pt x="4543425" y="1866900"/>
                </a:lnTo>
                <a:close/>
              </a:path>
              <a:path w="4600575" h="1924050">
                <a:moveTo>
                  <a:pt x="4467225" y="1912620"/>
                </a:moveTo>
                <a:lnTo>
                  <a:pt x="4410075" y="1912620"/>
                </a:lnTo>
                <a:lnTo>
                  <a:pt x="4410075" y="1924050"/>
                </a:lnTo>
                <a:lnTo>
                  <a:pt x="4467225" y="1924050"/>
                </a:lnTo>
                <a:lnTo>
                  <a:pt x="4467225" y="1912620"/>
                </a:lnTo>
                <a:close/>
              </a:path>
              <a:path w="4600575" h="1924050">
                <a:moveTo>
                  <a:pt x="4467225" y="1866900"/>
                </a:moveTo>
                <a:lnTo>
                  <a:pt x="4410075" y="1866900"/>
                </a:lnTo>
                <a:lnTo>
                  <a:pt x="4410075" y="1901189"/>
                </a:lnTo>
                <a:lnTo>
                  <a:pt x="4467225" y="1901189"/>
                </a:lnTo>
                <a:lnTo>
                  <a:pt x="4467225" y="1866900"/>
                </a:lnTo>
                <a:close/>
              </a:path>
              <a:path w="4600575" h="1924050">
                <a:moveTo>
                  <a:pt x="4352925" y="1912620"/>
                </a:moveTo>
                <a:lnTo>
                  <a:pt x="4295775" y="1912620"/>
                </a:lnTo>
                <a:lnTo>
                  <a:pt x="4295775" y="1924050"/>
                </a:lnTo>
                <a:lnTo>
                  <a:pt x="4352925" y="1924050"/>
                </a:lnTo>
                <a:lnTo>
                  <a:pt x="4352925" y="1912620"/>
                </a:lnTo>
                <a:close/>
              </a:path>
              <a:path w="4600575" h="1924050">
                <a:moveTo>
                  <a:pt x="4352925" y="1866900"/>
                </a:moveTo>
                <a:lnTo>
                  <a:pt x="4295775" y="1866900"/>
                </a:lnTo>
                <a:lnTo>
                  <a:pt x="4295775" y="1901189"/>
                </a:lnTo>
                <a:lnTo>
                  <a:pt x="4352925" y="1901189"/>
                </a:lnTo>
                <a:lnTo>
                  <a:pt x="4352925" y="1866900"/>
                </a:lnTo>
                <a:close/>
              </a:path>
              <a:path w="4600575" h="1924050">
                <a:moveTo>
                  <a:pt x="4238625" y="1912620"/>
                </a:moveTo>
                <a:lnTo>
                  <a:pt x="4181475" y="1912620"/>
                </a:lnTo>
                <a:lnTo>
                  <a:pt x="4181475" y="1924050"/>
                </a:lnTo>
                <a:lnTo>
                  <a:pt x="4238625" y="1924050"/>
                </a:lnTo>
                <a:lnTo>
                  <a:pt x="4238625" y="1912620"/>
                </a:lnTo>
                <a:close/>
              </a:path>
              <a:path w="4600575" h="1924050">
                <a:moveTo>
                  <a:pt x="4238625" y="1866900"/>
                </a:moveTo>
                <a:lnTo>
                  <a:pt x="4181475" y="1866900"/>
                </a:lnTo>
                <a:lnTo>
                  <a:pt x="4181475" y="1901189"/>
                </a:lnTo>
                <a:lnTo>
                  <a:pt x="4238625" y="1901189"/>
                </a:lnTo>
                <a:lnTo>
                  <a:pt x="4238625" y="1866900"/>
                </a:lnTo>
                <a:close/>
              </a:path>
              <a:path w="4600575" h="1924050">
                <a:moveTo>
                  <a:pt x="4124325" y="1912620"/>
                </a:moveTo>
                <a:lnTo>
                  <a:pt x="4067175" y="1912620"/>
                </a:lnTo>
                <a:lnTo>
                  <a:pt x="4067175" y="1924050"/>
                </a:lnTo>
                <a:lnTo>
                  <a:pt x="4124325" y="1924050"/>
                </a:lnTo>
                <a:lnTo>
                  <a:pt x="4124325" y="1912620"/>
                </a:lnTo>
                <a:close/>
              </a:path>
              <a:path w="4600575" h="1924050">
                <a:moveTo>
                  <a:pt x="4124325" y="1866900"/>
                </a:moveTo>
                <a:lnTo>
                  <a:pt x="4067175" y="1866900"/>
                </a:lnTo>
                <a:lnTo>
                  <a:pt x="4067175" y="1901189"/>
                </a:lnTo>
                <a:lnTo>
                  <a:pt x="4124325" y="1901189"/>
                </a:lnTo>
                <a:lnTo>
                  <a:pt x="4124325" y="1866900"/>
                </a:lnTo>
                <a:close/>
              </a:path>
              <a:path w="4600575" h="1924050">
                <a:moveTo>
                  <a:pt x="4010025" y="1912620"/>
                </a:moveTo>
                <a:lnTo>
                  <a:pt x="3952875" y="1912620"/>
                </a:lnTo>
                <a:lnTo>
                  <a:pt x="3952875" y="1924050"/>
                </a:lnTo>
                <a:lnTo>
                  <a:pt x="4010025" y="1924050"/>
                </a:lnTo>
                <a:lnTo>
                  <a:pt x="4010025" y="1912620"/>
                </a:lnTo>
                <a:close/>
              </a:path>
              <a:path w="4600575" h="1924050">
                <a:moveTo>
                  <a:pt x="4010025" y="1866900"/>
                </a:moveTo>
                <a:lnTo>
                  <a:pt x="3952875" y="1866900"/>
                </a:lnTo>
                <a:lnTo>
                  <a:pt x="3952875" y="1901189"/>
                </a:lnTo>
                <a:lnTo>
                  <a:pt x="4010025" y="1901189"/>
                </a:lnTo>
                <a:lnTo>
                  <a:pt x="4010025" y="1866900"/>
                </a:lnTo>
                <a:close/>
              </a:path>
              <a:path w="4600575" h="1924050">
                <a:moveTo>
                  <a:pt x="3895725" y="1912620"/>
                </a:moveTo>
                <a:lnTo>
                  <a:pt x="3838575" y="1912620"/>
                </a:lnTo>
                <a:lnTo>
                  <a:pt x="3838575" y="1924050"/>
                </a:lnTo>
                <a:lnTo>
                  <a:pt x="3895725" y="1924050"/>
                </a:lnTo>
                <a:lnTo>
                  <a:pt x="3895725" y="1912620"/>
                </a:lnTo>
                <a:close/>
              </a:path>
              <a:path w="4600575" h="1924050">
                <a:moveTo>
                  <a:pt x="3895725" y="1866900"/>
                </a:moveTo>
                <a:lnTo>
                  <a:pt x="3838575" y="1866900"/>
                </a:lnTo>
                <a:lnTo>
                  <a:pt x="3838575" y="1901189"/>
                </a:lnTo>
                <a:lnTo>
                  <a:pt x="3895725" y="1901189"/>
                </a:lnTo>
                <a:lnTo>
                  <a:pt x="3895725" y="1866900"/>
                </a:lnTo>
                <a:close/>
              </a:path>
              <a:path w="4600575" h="1924050">
                <a:moveTo>
                  <a:pt x="3781425" y="1912620"/>
                </a:moveTo>
                <a:lnTo>
                  <a:pt x="3724275" y="1912620"/>
                </a:lnTo>
                <a:lnTo>
                  <a:pt x="3724275" y="1924050"/>
                </a:lnTo>
                <a:lnTo>
                  <a:pt x="3781425" y="1924050"/>
                </a:lnTo>
                <a:lnTo>
                  <a:pt x="3781425" y="1912620"/>
                </a:lnTo>
                <a:close/>
              </a:path>
              <a:path w="4600575" h="1924050">
                <a:moveTo>
                  <a:pt x="3781425" y="1866900"/>
                </a:moveTo>
                <a:lnTo>
                  <a:pt x="3724275" y="1866900"/>
                </a:lnTo>
                <a:lnTo>
                  <a:pt x="3724275" y="1901189"/>
                </a:lnTo>
                <a:lnTo>
                  <a:pt x="3781425" y="1901189"/>
                </a:lnTo>
                <a:lnTo>
                  <a:pt x="3781425" y="1866900"/>
                </a:lnTo>
                <a:close/>
              </a:path>
              <a:path w="4600575" h="1924050">
                <a:moveTo>
                  <a:pt x="3667125" y="1912620"/>
                </a:moveTo>
                <a:lnTo>
                  <a:pt x="3609975" y="1912620"/>
                </a:lnTo>
                <a:lnTo>
                  <a:pt x="3609975" y="1924050"/>
                </a:lnTo>
                <a:lnTo>
                  <a:pt x="3667125" y="1924050"/>
                </a:lnTo>
                <a:lnTo>
                  <a:pt x="3667125" y="1912620"/>
                </a:lnTo>
                <a:close/>
              </a:path>
              <a:path w="4600575" h="1924050">
                <a:moveTo>
                  <a:pt x="3667125" y="1866900"/>
                </a:moveTo>
                <a:lnTo>
                  <a:pt x="3609975" y="1866900"/>
                </a:lnTo>
                <a:lnTo>
                  <a:pt x="3609975" y="1901189"/>
                </a:lnTo>
                <a:lnTo>
                  <a:pt x="3667125" y="1901189"/>
                </a:lnTo>
                <a:lnTo>
                  <a:pt x="3667125" y="1866900"/>
                </a:lnTo>
                <a:close/>
              </a:path>
              <a:path w="4600575" h="1924050">
                <a:moveTo>
                  <a:pt x="3552825" y="1912620"/>
                </a:moveTo>
                <a:lnTo>
                  <a:pt x="3495675" y="1912620"/>
                </a:lnTo>
                <a:lnTo>
                  <a:pt x="3495675" y="1924050"/>
                </a:lnTo>
                <a:lnTo>
                  <a:pt x="3552825" y="1924050"/>
                </a:lnTo>
                <a:lnTo>
                  <a:pt x="3552825" y="1912620"/>
                </a:lnTo>
                <a:close/>
              </a:path>
              <a:path w="4600575" h="1924050">
                <a:moveTo>
                  <a:pt x="3552825" y="1866900"/>
                </a:moveTo>
                <a:lnTo>
                  <a:pt x="3495675" y="1866900"/>
                </a:lnTo>
                <a:lnTo>
                  <a:pt x="3495675" y="1901189"/>
                </a:lnTo>
                <a:lnTo>
                  <a:pt x="3552825" y="1901189"/>
                </a:lnTo>
                <a:lnTo>
                  <a:pt x="3552825" y="1866900"/>
                </a:lnTo>
                <a:close/>
              </a:path>
              <a:path w="4600575" h="1924050">
                <a:moveTo>
                  <a:pt x="3438525" y="1912620"/>
                </a:moveTo>
                <a:lnTo>
                  <a:pt x="3381375" y="1912620"/>
                </a:lnTo>
                <a:lnTo>
                  <a:pt x="3381375" y="1924050"/>
                </a:lnTo>
                <a:lnTo>
                  <a:pt x="3438525" y="1924050"/>
                </a:lnTo>
                <a:lnTo>
                  <a:pt x="3438525" y="1912620"/>
                </a:lnTo>
                <a:close/>
              </a:path>
              <a:path w="4600575" h="1924050">
                <a:moveTo>
                  <a:pt x="3438525" y="1866900"/>
                </a:moveTo>
                <a:lnTo>
                  <a:pt x="3381375" y="1866900"/>
                </a:lnTo>
                <a:lnTo>
                  <a:pt x="3381375" y="1901189"/>
                </a:lnTo>
                <a:lnTo>
                  <a:pt x="3438525" y="1901189"/>
                </a:lnTo>
                <a:lnTo>
                  <a:pt x="3438525" y="1866900"/>
                </a:lnTo>
                <a:close/>
              </a:path>
              <a:path w="4600575" h="1924050">
                <a:moveTo>
                  <a:pt x="3324225" y="1912620"/>
                </a:moveTo>
                <a:lnTo>
                  <a:pt x="3267075" y="1912620"/>
                </a:lnTo>
                <a:lnTo>
                  <a:pt x="3267075" y="1924050"/>
                </a:lnTo>
                <a:lnTo>
                  <a:pt x="3324225" y="1924050"/>
                </a:lnTo>
                <a:lnTo>
                  <a:pt x="3324225" y="1912620"/>
                </a:lnTo>
                <a:close/>
              </a:path>
              <a:path w="4600575" h="1924050">
                <a:moveTo>
                  <a:pt x="3324225" y="1866900"/>
                </a:moveTo>
                <a:lnTo>
                  <a:pt x="3267075" y="1866900"/>
                </a:lnTo>
                <a:lnTo>
                  <a:pt x="3267075" y="1901189"/>
                </a:lnTo>
                <a:lnTo>
                  <a:pt x="3324225" y="1901189"/>
                </a:lnTo>
                <a:lnTo>
                  <a:pt x="3324225" y="1866900"/>
                </a:lnTo>
                <a:close/>
              </a:path>
              <a:path w="4600575" h="1924050">
                <a:moveTo>
                  <a:pt x="3209925" y="1912620"/>
                </a:moveTo>
                <a:lnTo>
                  <a:pt x="3152775" y="1912620"/>
                </a:lnTo>
                <a:lnTo>
                  <a:pt x="3152775" y="1924050"/>
                </a:lnTo>
                <a:lnTo>
                  <a:pt x="3209925" y="1924050"/>
                </a:lnTo>
                <a:lnTo>
                  <a:pt x="3209925" y="1912620"/>
                </a:lnTo>
                <a:close/>
              </a:path>
              <a:path w="4600575" h="1924050">
                <a:moveTo>
                  <a:pt x="3209925" y="1866900"/>
                </a:moveTo>
                <a:lnTo>
                  <a:pt x="3152775" y="1866900"/>
                </a:lnTo>
                <a:lnTo>
                  <a:pt x="3152775" y="1901189"/>
                </a:lnTo>
                <a:lnTo>
                  <a:pt x="3209925" y="1901189"/>
                </a:lnTo>
                <a:lnTo>
                  <a:pt x="3209925" y="1866900"/>
                </a:lnTo>
                <a:close/>
              </a:path>
              <a:path w="4600575" h="1924050">
                <a:moveTo>
                  <a:pt x="3095625" y="1912620"/>
                </a:moveTo>
                <a:lnTo>
                  <a:pt x="3038475" y="1912620"/>
                </a:lnTo>
                <a:lnTo>
                  <a:pt x="3038475" y="1924050"/>
                </a:lnTo>
                <a:lnTo>
                  <a:pt x="3095625" y="1924050"/>
                </a:lnTo>
                <a:lnTo>
                  <a:pt x="3095625" y="1912620"/>
                </a:lnTo>
                <a:close/>
              </a:path>
              <a:path w="4600575" h="1924050">
                <a:moveTo>
                  <a:pt x="3095625" y="1866900"/>
                </a:moveTo>
                <a:lnTo>
                  <a:pt x="3038475" y="1866900"/>
                </a:lnTo>
                <a:lnTo>
                  <a:pt x="3038475" y="1901189"/>
                </a:lnTo>
                <a:lnTo>
                  <a:pt x="3095625" y="1901189"/>
                </a:lnTo>
                <a:lnTo>
                  <a:pt x="3095625" y="1866900"/>
                </a:lnTo>
                <a:close/>
              </a:path>
              <a:path w="4600575" h="1924050">
                <a:moveTo>
                  <a:pt x="2981325" y="1912620"/>
                </a:moveTo>
                <a:lnTo>
                  <a:pt x="2924175" y="1912620"/>
                </a:lnTo>
                <a:lnTo>
                  <a:pt x="2924175" y="1924050"/>
                </a:lnTo>
                <a:lnTo>
                  <a:pt x="2981325" y="1924050"/>
                </a:lnTo>
                <a:lnTo>
                  <a:pt x="2981325" y="1912620"/>
                </a:lnTo>
                <a:close/>
              </a:path>
              <a:path w="4600575" h="1924050">
                <a:moveTo>
                  <a:pt x="2981325" y="1866900"/>
                </a:moveTo>
                <a:lnTo>
                  <a:pt x="2924175" y="1866900"/>
                </a:lnTo>
                <a:lnTo>
                  <a:pt x="2924175" y="1901189"/>
                </a:lnTo>
                <a:lnTo>
                  <a:pt x="2981325" y="1901189"/>
                </a:lnTo>
                <a:lnTo>
                  <a:pt x="2981325" y="1866900"/>
                </a:lnTo>
                <a:close/>
              </a:path>
              <a:path w="4600575" h="1924050">
                <a:moveTo>
                  <a:pt x="2867025" y="1912620"/>
                </a:moveTo>
                <a:lnTo>
                  <a:pt x="2809875" y="1912620"/>
                </a:lnTo>
                <a:lnTo>
                  <a:pt x="2809875" y="1924050"/>
                </a:lnTo>
                <a:lnTo>
                  <a:pt x="2867025" y="1924050"/>
                </a:lnTo>
                <a:lnTo>
                  <a:pt x="2867025" y="1912620"/>
                </a:lnTo>
                <a:close/>
              </a:path>
              <a:path w="4600575" h="1924050">
                <a:moveTo>
                  <a:pt x="2867025" y="1866900"/>
                </a:moveTo>
                <a:lnTo>
                  <a:pt x="2809875" y="1866900"/>
                </a:lnTo>
                <a:lnTo>
                  <a:pt x="2809875" y="1901189"/>
                </a:lnTo>
                <a:lnTo>
                  <a:pt x="2867025" y="1901189"/>
                </a:lnTo>
                <a:lnTo>
                  <a:pt x="2867025" y="1866900"/>
                </a:lnTo>
                <a:close/>
              </a:path>
              <a:path w="4600575" h="1924050">
                <a:moveTo>
                  <a:pt x="2752725" y="1912620"/>
                </a:moveTo>
                <a:lnTo>
                  <a:pt x="2695575" y="1912620"/>
                </a:lnTo>
                <a:lnTo>
                  <a:pt x="2695575" y="1924050"/>
                </a:lnTo>
                <a:lnTo>
                  <a:pt x="2752725" y="1924050"/>
                </a:lnTo>
                <a:lnTo>
                  <a:pt x="2752725" y="1912620"/>
                </a:lnTo>
                <a:close/>
              </a:path>
              <a:path w="4600575" h="1924050">
                <a:moveTo>
                  <a:pt x="2752725" y="1866900"/>
                </a:moveTo>
                <a:lnTo>
                  <a:pt x="2695575" y="1866900"/>
                </a:lnTo>
                <a:lnTo>
                  <a:pt x="2695575" y="1901189"/>
                </a:lnTo>
                <a:lnTo>
                  <a:pt x="2752725" y="1901189"/>
                </a:lnTo>
                <a:lnTo>
                  <a:pt x="2752725" y="1866900"/>
                </a:lnTo>
                <a:close/>
              </a:path>
              <a:path w="4600575" h="1924050">
                <a:moveTo>
                  <a:pt x="2638425" y="1912620"/>
                </a:moveTo>
                <a:lnTo>
                  <a:pt x="2581275" y="1912620"/>
                </a:lnTo>
                <a:lnTo>
                  <a:pt x="2581275" y="1924050"/>
                </a:lnTo>
                <a:lnTo>
                  <a:pt x="2638425" y="1924050"/>
                </a:lnTo>
                <a:lnTo>
                  <a:pt x="2638425" y="1912620"/>
                </a:lnTo>
                <a:close/>
              </a:path>
              <a:path w="4600575" h="1924050">
                <a:moveTo>
                  <a:pt x="2638425" y="1866900"/>
                </a:moveTo>
                <a:lnTo>
                  <a:pt x="2581275" y="1866900"/>
                </a:lnTo>
                <a:lnTo>
                  <a:pt x="2581275" y="1901189"/>
                </a:lnTo>
                <a:lnTo>
                  <a:pt x="2638425" y="1901189"/>
                </a:lnTo>
                <a:lnTo>
                  <a:pt x="2638425" y="1866900"/>
                </a:lnTo>
                <a:close/>
              </a:path>
              <a:path w="4600575" h="1924050">
                <a:moveTo>
                  <a:pt x="2524125" y="1912620"/>
                </a:moveTo>
                <a:lnTo>
                  <a:pt x="2466975" y="1912620"/>
                </a:lnTo>
                <a:lnTo>
                  <a:pt x="2466975" y="1924050"/>
                </a:lnTo>
                <a:lnTo>
                  <a:pt x="2524125" y="1924050"/>
                </a:lnTo>
                <a:lnTo>
                  <a:pt x="2524125" y="1912620"/>
                </a:lnTo>
                <a:close/>
              </a:path>
              <a:path w="4600575" h="1924050">
                <a:moveTo>
                  <a:pt x="2524125" y="1866900"/>
                </a:moveTo>
                <a:lnTo>
                  <a:pt x="2466975" y="1866900"/>
                </a:lnTo>
                <a:lnTo>
                  <a:pt x="2466975" y="1901189"/>
                </a:lnTo>
                <a:lnTo>
                  <a:pt x="2524125" y="1901189"/>
                </a:lnTo>
                <a:lnTo>
                  <a:pt x="2524125" y="1866900"/>
                </a:lnTo>
                <a:close/>
              </a:path>
              <a:path w="4600575" h="1924050">
                <a:moveTo>
                  <a:pt x="2409825" y="1912620"/>
                </a:moveTo>
                <a:lnTo>
                  <a:pt x="2352675" y="1912620"/>
                </a:lnTo>
                <a:lnTo>
                  <a:pt x="2352675" y="1924050"/>
                </a:lnTo>
                <a:lnTo>
                  <a:pt x="2409825" y="1924050"/>
                </a:lnTo>
                <a:lnTo>
                  <a:pt x="2409825" y="1912620"/>
                </a:lnTo>
                <a:close/>
              </a:path>
              <a:path w="4600575" h="1924050">
                <a:moveTo>
                  <a:pt x="2409825" y="1866900"/>
                </a:moveTo>
                <a:lnTo>
                  <a:pt x="2352675" y="1866900"/>
                </a:lnTo>
                <a:lnTo>
                  <a:pt x="2352675" y="1901189"/>
                </a:lnTo>
                <a:lnTo>
                  <a:pt x="2409825" y="1901189"/>
                </a:lnTo>
                <a:lnTo>
                  <a:pt x="2409825" y="1866900"/>
                </a:lnTo>
                <a:close/>
              </a:path>
              <a:path w="4600575" h="1924050">
                <a:moveTo>
                  <a:pt x="2295525" y="1912620"/>
                </a:moveTo>
                <a:lnTo>
                  <a:pt x="2238375" y="1912620"/>
                </a:lnTo>
                <a:lnTo>
                  <a:pt x="2238375" y="1924050"/>
                </a:lnTo>
                <a:lnTo>
                  <a:pt x="2295525" y="1924050"/>
                </a:lnTo>
                <a:lnTo>
                  <a:pt x="2295525" y="1912620"/>
                </a:lnTo>
                <a:close/>
              </a:path>
              <a:path w="4600575" h="1924050">
                <a:moveTo>
                  <a:pt x="2295525" y="1866900"/>
                </a:moveTo>
                <a:lnTo>
                  <a:pt x="2238375" y="1866900"/>
                </a:lnTo>
                <a:lnTo>
                  <a:pt x="2238375" y="1901189"/>
                </a:lnTo>
                <a:lnTo>
                  <a:pt x="2295525" y="1901189"/>
                </a:lnTo>
                <a:lnTo>
                  <a:pt x="2295525" y="1866900"/>
                </a:lnTo>
                <a:close/>
              </a:path>
              <a:path w="4600575" h="1924050">
                <a:moveTo>
                  <a:pt x="2181225" y="1912620"/>
                </a:moveTo>
                <a:lnTo>
                  <a:pt x="2124075" y="1912620"/>
                </a:lnTo>
                <a:lnTo>
                  <a:pt x="2124075" y="1924050"/>
                </a:lnTo>
                <a:lnTo>
                  <a:pt x="2181225" y="1924050"/>
                </a:lnTo>
                <a:lnTo>
                  <a:pt x="2181225" y="1912620"/>
                </a:lnTo>
                <a:close/>
              </a:path>
              <a:path w="4600575" h="1924050">
                <a:moveTo>
                  <a:pt x="2181225" y="1866900"/>
                </a:moveTo>
                <a:lnTo>
                  <a:pt x="2124075" y="1866900"/>
                </a:lnTo>
                <a:lnTo>
                  <a:pt x="2124075" y="1901189"/>
                </a:lnTo>
                <a:lnTo>
                  <a:pt x="2181225" y="1901189"/>
                </a:lnTo>
                <a:lnTo>
                  <a:pt x="2181225" y="1866900"/>
                </a:lnTo>
                <a:close/>
              </a:path>
              <a:path w="4600575" h="1924050">
                <a:moveTo>
                  <a:pt x="2066925" y="1912620"/>
                </a:moveTo>
                <a:lnTo>
                  <a:pt x="2009775" y="1912620"/>
                </a:lnTo>
                <a:lnTo>
                  <a:pt x="2009775" y="1924050"/>
                </a:lnTo>
                <a:lnTo>
                  <a:pt x="2066925" y="1924050"/>
                </a:lnTo>
                <a:lnTo>
                  <a:pt x="2066925" y="1912620"/>
                </a:lnTo>
                <a:close/>
              </a:path>
              <a:path w="4600575" h="1924050">
                <a:moveTo>
                  <a:pt x="2066925" y="1866900"/>
                </a:moveTo>
                <a:lnTo>
                  <a:pt x="2009775" y="1866900"/>
                </a:lnTo>
                <a:lnTo>
                  <a:pt x="2009775" y="1901189"/>
                </a:lnTo>
                <a:lnTo>
                  <a:pt x="2066925" y="1901189"/>
                </a:lnTo>
                <a:lnTo>
                  <a:pt x="2066925" y="1866900"/>
                </a:lnTo>
                <a:close/>
              </a:path>
              <a:path w="4600575" h="1924050">
                <a:moveTo>
                  <a:pt x="1952625" y="1912620"/>
                </a:moveTo>
                <a:lnTo>
                  <a:pt x="1895475" y="1912620"/>
                </a:lnTo>
                <a:lnTo>
                  <a:pt x="1895475" y="1924050"/>
                </a:lnTo>
                <a:lnTo>
                  <a:pt x="1952625" y="1924050"/>
                </a:lnTo>
                <a:lnTo>
                  <a:pt x="1952625" y="1912620"/>
                </a:lnTo>
                <a:close/>
              </a:path>
              <a:path w="4600575" h="1924050">
                <a:moveTo>
                  <a:pt x="1952625" y="1866900"/>
                </a:moveTo>
                <a:lnTo>
                  <a:pt x="1895475" y="1866900"/>
                </a:lnTo>
                <a:lnTo>
                  <a:pt x="1895475" y="1901189"/>
                </a:lnTo>
                <a:lnTo>
                  <a:pt x="1952625" y="1901189"/>
                </a:lnTo>
                <a:lnTo>
                  <a:pt x="1952625" y="1866900"/>
                </a:lnTo>
                <a:close/>
              </a:path>
              <a:path w="4600575" h="1924050">
                <a:moveTo>
                  <a:pt x="1838325" y="1912620"/>
                </a:moveTo>
                <a:lnTo>
                  <a:pt x="1781175" y="1912620"/>
                </a:lnTo>
                <a:lnTo>
                  <a:pt x="1781175" y="1924050"/>
                </a:lnTo>
                <a:lnTo>
                  <a:pt x="1838325" y="1924050"/>
                </a:lnTo>
                <a:lnTo>
                  <a:pt x="1838325" y="1912620"/>
                </a:lnTo>
                <a:close/>
              </a:path>
              <a:path w="4600575" h="1924050">
                <a:moveTo>
                  <a:pt x="1838325" y="1866900"/>
                </a:moveTo>
                <a:lnTo>
                  <a:pt x="1781175" y="1866900"/>
                </a:lnTo>
                <a:lnTo>
                  <a:pt x="1781175" y="1901189"/>
                </a:lnTo>
                <a:lnTo>
                  <a:pt x="1838325" y="1901189"/>
                </a:lnTo>
                <a:lnTo>
                  <a:pt x="1838325" y="1866900"/>
                </a:lnTo>
                <a:close/>
              </a:path>
              <a:path w="4600575" h="1924050">
                <a:moveTo>
                  <a:pt x="1724025" y="1912620"/>
                </a:moveTo>
                <a:lnTo>
                  <a:pt x="1666875" y="1912620"/>
                </a:lnTo>
                <a:lnTo>
                  <a:pt x="1666875" y="1924050"/>
                </a:lnTo>
                <a:lnTo>
                  <a:pt x="1724025" y="1924050"/>
                </a:lnTo>
                <a:lnTo>
                  <a:pt x="1724025" y="1912620"/>
                </a:lnTo>
                <a:close/>
              </a:path>
              <a:path w="4600575" h="1924050">
                <a:moveTo>
                  <a:pt x="1724025" y="1866900"/>
                </a:moveTo>
                <a:lnTo>
                  <a:pt x="1666875" y="1866900"/>
                </a:lnTo>
                <a:lnTo>
                  <a:pt x="1666875" y="1901189"/>
                </a:lnTo>
                <a:lnTo>
                  <a:pt x="1724025" y="1901189"/>
                </a:lnTo>
                <a:lnTo>
                  <a:pt x="1724025" y="1866900"/>
                </a:lnTo>
                <a:close/>
              </a:path>
              <a:path w="4600575" h="1924050">
                <a:moveTo>
                  <a:pt x="1609725" y="1912620"/>
                </a:moveTo>
                <a:lnTo>
                  <a:pt x="1552575" y="1912620"/>
                </a:lnTo>
                <a:lnTo>
                  <a:pt x="1552575" y="1924050"/>
                </a:lnTo>
                <a:lnTo>
                  <a:pt x="1609725" y="1924050"/>
                </a:lnTo>
                <a:lnTo>
                  <a:pt x="1609725" y="1912620"/>
                </a:lnTo>
                <a:close/>
              </a:path>
              <a:path w="4600575" h="1924050">
                <a:moveTo>
                  <a:pt x="1609725" y="1866900"/>
                </a:moveTo>
                <a:lnTo>
                  <a:pt x="1552575" y="1866900"/>
                </a:lnTo>
                <a:lnTo>
                  <a:pt x="1552575" y="1901189"/>
                </a:lnTo>
                <a:lnTo>
                  <a:pt x="1609725" y="1901189"/>
                </a:lnTo>
                <a:lnTo>
                  <a:pt x="1609725" y="1866900"/>
                </a:lnTo>
                <a:close/>
              </a:path>
              <a:path w="4600575" h="1924050">
                <a:moveTo>
                  <a:pt x="1495425" y="1912620"/>
                </a:moveTo>
                <a:lnTo>
                  <a:pt x="1438275" y="1912620"/>
                </a:lnTo>
                <a:lnTo>
                  <a:pt x="1438275" y="1924050"/>
                </a:lnTo>
                <a:lnTo>
                  <a:pt x="1495425" y="1924050"/>
                </a:lnTo>
                <a:lnTo>
                  <a:pt x="1495425" y="1912620"/>
                </a:lnTo>
                <a:close/>
              </a:path>
              <a:path w="4600575" h="1924050">
                <a:moveTo>
                  <a:pt x="1495425" y="1866900"/>
                </a:moveTo>
                <a:lnTo>
                  <a:pt x="1438275" y="1866900"/>
                </a:lnTo>
                <a:lnTo>
                  <a:pt x="1438275" y="1901189"/>
                </a:lnTo>
                <a:lnTo>
                  <a:pt x="1495425" y="1901189"/>
                </a:lnTo>
                <a:lnTo>
                  <a:pt x="1495425" y="1866900"/>
                </a:lnTo>
                <a:close/>
              </a:path>
              <a:path w="4600575" h="1924050">
                <a:moveTo>
                  <a:pt x="1381125" y="1912620"/>
                </a:moveTo>
                <a:lnTo>
                  <a:pt x="1323975" y="1912620"/>
                </a:lnTo>
                <a:lnTo>
                  <a:pt x="1323975" y="1924050"/>
                </a:lnTo>
                <a:lnTo>
                  <a:pt x="1381125" y="1924050"/>
                </a:lnTo>
                <a:lnTo>
                  <a:pt x="1381125" y="1912620"/>
                </a:lnTo>
                <a:close/>
              </a:path>
              <a:path w="4600575" h="1924050">
                <a:moveTo>
                  <a:pt x="1381125" y="1866900"/>
                </a:moveTo>
                <a:lnTo>
                  <a:pt x="1323975" y="1866900"/>
                </a:lnTo>
                <a:lnTo>
                  <a:pt x="1323975" y="1901189"/>
                </a:lnTo>
                <a:lnTo>
                  <a:pt x="1381125" y="1901189"/>
                </a:lnTo>
                <a:lnTo>
                  <a:pt x="1381125" y="1866900"/>
                </a:lnTo>
                <a:close/>
              </a:path>
              <a:path w="4600575" h="1924050">
                <a:moveTo>
                  <a:pt x="1266825" y="1912620"/>
                </a:moveTo>
                <a:lnTo>
                  <a:pt x="1209675" y="1912620"/>
                </a:lnTo>
                <a:lnTo>
                  <a:pt x="1209675" y="1924050"/>
                </a:lnTo>
                <a:lnTo>
                  <a:pt x="1266825" y="1924050"/>
                </a:lnTo>
                <a:lnTo>
                  <a:pt x="1266825" y="1912620"/>
                </a:lnTo>
                <a:close/>
              </a:path>
              <a:path w="4600575" h="1924050">
                <a:moveTo>
                  <a:pt x="1266825" y="1866900"/>
                </a:moveTo>
                <a:lnTo>
                  <a:pt x="1209675" y="1866900"/>
                </a:lnTo>
                <a:lnTo>
                  <a:pt x="1209675" y="1901189"/>
                </a:lnTo>
                <a:lnTo>
                  <a:pt x="1266825" y="1901189"/>
                </a:lnTo>
                <a:lnTo>
                  <a:pt x="1266825" y="1866900"/>
                </a:lnTo>
                <a:close/>
              </a:path>
              <a:path w="4600575" h="1924050">
                <a:moveTo>
                  <a:pt x="1152525" y="1912620"/>
                </a:moveTo>
                <a:lnTo>
                  <a:pt x="1095375" y="1912620"/>
                </a:lnTo>
                <a:lnTo>
                  <a:pt x="1095375" y="1924050"/>
                </a:lnTo>
                <a:lnTo>
                  <a:pt x="1152525" y="1924050"/>
                </a:lnTo>
                <a:lnTo>
                  <a:pt x="1152525" y="1912620"/>
                </a:lnTo>
                <a:close/>
              </a:path>
              <a:path w="4600575" h="1924050">
                <a:moveTo>
                  <a:pt x="1152525" y="1866900"/>
                </a:moveTo>
                <a:lnTo>
                  <a:pt x="1095375" y="1866900"/>
                </a:lnTo>
                <a:lnTo>
                  <a:pt x="1095375" y="1901189"/>
                </a:lnTo>
                <a:lnTo>
                  <a:pt x="1152525" y="1901189"/>
                </a:lnTo>
                <a:lnTo>
                  <a:pt x="1152525" y="1866900"/>
                </a:lnTo>
                <a:close/>
              </a:path>
              <a:path w="4600575" h="1924050">
                <a:moveTo>
                  <a:pt x="1038225" y="1912620"/>
                </a:moveTo>
                <a:lnTo>
                  <a:pt x="981075" y="1912620"/>
                </a:lnTo>
                <a:lnTo>
                  <a:pt x="981075" y="1924050"/>
                </a:lnTo>
                <a:lnTo>
                  <a:pt x="1038225" y="1924050"/>
                </a:lnTo>
                <a:lnTo>
                  <a:pt x="1038225" y="1912620"/>
                </a:lnTo>
                <a:close/>
              </a:path>
              <a:path w="4600575" h="1924050">
                <a:moveTo>
                  <a:pt x="1038225" y="1866900"/>
                </a:moveTo>
                <a:lnTo>
                  <a:pt x="981075" y="1866900"/>
                </a:lnTo>
                <a:lnTo>
                  <a:pt x="981075" y="1901189"/>
                </a:lnTo>
                <a:lnTo>
                  <a:pt x="1038225" y="1901189"/>
                </a:lnTo>
                <a:lnTo>
                  <a:pt x="1038225" y="1866900"/>
                </a:lnTo>
                <a:close/>
              </a:path>
              <a:path w="4600575" h="1924050">
                <a:moveTo>
                  <a:pt x="923925" y="1912620"/>
                </a:moveTo>
                <a:lnTo>
                  <a:pt x="866775" y="1912620"/>
                </a:lnTo>
                <a:lnTo>
                  <a:pt x="866775" y="1924050"/>
                </a:lnTo>
                <a:lnTo>
                  <a:pt x="923925" y="1924050"/>
                </a:lnTo>
                <a:lnTo>
                  <a:pt x="923925" y="1912620"/>
                </a:lnTo>
                <a:close/>
              </a:path>
              <a:path w="4600575" h="1924050">
                <a:moveTo>
                  <a:pt x="923925" y="1866900"/>
                </a:moveTo>
                <a:lnTo>
                  <a:pt x="866775" y="1866900"/>
                </a:lnTo>
                <a:lnTo>
                  <a:pt x="866775" y="1901189"/>
                </a:lnTo>
                <a:lnTo>
                  <a:pt x="923925" y="1901189"/>
                </a:lnTo>
                <a:lnTo>
                  <a:pt x="923925" y="1866900"/>
                </a:lnTo>
                <a:close/>
              </a:path>
              <a:path w="4600575" h="1924050">
                <a:moveTo>
                  <a:pt x="809625" y="1912620"/>
                </a:moveTo>
                <a:lnTo>
                  <a:pt x="752475" y="1912620"/>
                </a:lnTo>
                <a:lnTo>
                  <a:pt x="752475" y="1924050"/>
                </a:lnTo>
                <a:lnTo>
                  <a:pt x="809625" y="1924050"/>
                </a:lnTo>
                <a:lnTo>
                  <a:pt x="809625" y="1912620"/>
                </a:lnTo>
                <a:close/>
              </a:path>
              <a:path w="4600575" h="1924050">
                <a:moveTo>
                  <a:pt x="809625" y="1866900"/>
                </a:moveTo>
                <a:lnTo>
                  <a:pt x="752475" y="1866900"/>
                </a:lnTo>
                <a:lnTo>
                  <a:pt x="752475" y="1901189"/>
                </a:lnTo>
                <a:lnTo>
                  <a:pt x="809625" y="1901189"/>
                </a:lnTo>
                <a:lnTo>
                  <a:pt x="809625" y="1866900"/>
                </a:lnTo>
                <a:close/>
              </a:path>
              <a:path w="4600575" h="1924050">
                <a:moveTo>
                  <a:pt x="695325" y="1912620"/>
                </a:moveTo>
                <a:lnTo>
                  <a:pt x="638175" y="1912620"/>
                </a:lnTo>
                <a:lnTo>
                  <a:pt x="638175" y="1924050"/>
                </a:lnTo>
                <a:lnTo>
                  <a:pt x="695325" y="1924050"/>
                </a:lnTo>
                <a:lnTo>
                  <a:pt x="695325" y="1912620"/>
                </a:lnTo>
                <a:close/>
              </a:path>
              <a:path w="4600575" h="1924050">
                <a:moveTo>
                  <a:pt x="695325" y="1866900"/>
                </a:moveTo>
                <a:lnTo>
                  <a:pt x="638175" y="1866900"/>
                </a:lnTo>
                <a:lnTo>
                  <a:pt x="638175" y="1901189"/>
                </a:lnTo>
                <a:lnTo>
                  <a:pt x="695325" y="1901189"/>
                </a:lnTo>
                <a:lnTo>
                  <a:pt x="695325" y="1866900"/>
                </a:lnTo>
                <a:close/>
              </a:path>
              <a:path w="4600575" h="1924050">
                <a:moveTo>
                  <a:pt x="581025" y="1912620"/>
                </a:moveTo>
                <a:lnTo>
                  <a:pt x="523875" y="1912620"/>
                </a:lnTo>
                <a:lnTo>
                  <a:pt x="523875" y="1924050"/>
                </a:lnTo>
                <a:lnTo>
                  <a:pt x="581025" y="1924050"/>
                </a:lnTo>
                <a:lnTo>
                  <a:pt x="581025" y="1912620"/>
                </a:lnTo>
                <a:close/>
              </a:path>
              <a:path w="4600575" h="1924050">
                <a:moveTo>
                  <a:pt x="581025" y="1866900"/>
                </a:moveTo>
                <a:lnTo>
                  <a:pt x="523875" y="1866900"/>
                </a:lnTo>
                <a:lnTo>
                  <a:pt x="523875" y="1901189"/>
                </a:lnTo>
                <a:lnTo>
                  <a:pt x="581025" y="1901189"/>
                </a:lnTo>
                <a:lnTo>
                  <a:pt x="581025" y="1866900"/>
                </a:lnTo>
                <a:close/>
              </a:path>
              <a:path w="4600575" h="1924050">
                <a:moveTo>
                  <a:pt x="466725" y="1912620"/>
                </a:moveTo>
                <a:lnTo>
                  <a:pt x="409575" y="1912620"/>
                </a:lnTo>
                <a:lnTo>
                  <a:pt x="409575" y="1924050"/>
                </a:lnTo>
                <a:lnTo>
                  <a:pt x="466725" y="1924050"/>
                </a:lnTo>
                <a:lnTo>
                  <a:pt x="466725" y="1912620"/>
                </a:lnTo>
                <a:close/>
              </a:path>
              <a:path w="4600575" h="1924050">
                <a:moveTo>
                  <a:pt x="466725" y="1866900"/>
                </a:moveTo>
                <a:lnTo>
                  <a:pt x="409575" y="1866900"/>
                </a:lnTo>
                <a:lnTo>
                  <a:pt x="409575" y="1901189"/>
                </a:lnTo>
                <a:lnTo>
                  <a:pt x="466725" y="1901189"/>
                </a:lnTo>
                <a:lnTo>
                  <a:pt x="466725" y="1866900"/>
                </a:lnTo>
                <a:close/>
              </a:path>
              <a:path w="4600575" h="1924050">
                <a:moveTo>
                  <a:pt x="352425" y="1912620"/>
                </a:moveTo>
                <a:lnTo>
                  <a:pt x="295275" y="1912620"/>
                </a:lnTo>
                <a:lnTo>
                  <a:pt x="295275" y="1924050"/>
                </a:lnTo>
                <a:lnTo>
                  <a:pt x="352425" y="1924050"/>
                </a:lnTo>
                <a:lnTo>
                  <a:pt x="352425" y="1912620"/>
                </a:lnTo>
                <a:close/>
              </a:path>
              <a:path w="4600575" h="1924050">
                <a:moveTo>
                  <a:pt x="352425" y="1866900"/>
                </a:moveTo>
                <a:lnTo>
                  <a:pt x="295275" y="1866900"/>
                </a:lnTo>
                <a:lnTo>
                  <a:pt x="295275" y="1901189"/>
                </a:lnTo>
                <a:lnTo>
                  <a:pt x="352425" y="1901189"/>
                </a:lnTo>
                <a:lnTo>
                  <a:pt x="352425" y="1866900"/>
                </a:lnTo>
                <a:close/>
              </a:path>
              <a:path w="4600575" h="1924050">
                <a:moveTo>
                  <a:pt x="238125" y="1912620"/>
                </a:moveTo>
                <a:lnTo>
                  <a:pt x="180975" y="1912620"/>
                </a:lnTo>
                <a:lnTo>
                  <a:pt x="180975" y="1924050"/>
                </a:lnTo>
                <a:lnTo>
                  <a:pt x="238125" y="1924050"/>
                </a:lnTo>
                <a:lnTo>
                  <a:pt x="238125" y="1912620"/>
                </a:lnTo>
                <a:close/>
              </a:path>
              <a:path w="4600575" h="1924050">
                <a:moveTo>
                  <a:pt x="238125" y="1866900"/>
                </a:moveTo>
                <a:lnTo>
                  <a:pt x="180975" y="1866900"/>
                </a:lnTo>
                <a:lnTo>
                  <a:pt x="180975" y="1901189"/>
                </a:lnTo>
                <a:lnTo>
                  <a:pt x="238125" y="1901189"/>
                </a:lnTo>
                <a:lnTo>
                  <a:pt x="238125" y="1866900"/>
                </a:lnTo>
                <a:close/>
              </a:path>
              <a:path w="4600575" h="1924050">
                <a:moveTo>
                  <a:pt x="123825" y="1912620"/>
                </a:moveTo>
                <a:lnTo>
                  <a:pt x="66675" y="1912620"/>
                </a:lnTo>
                <a:lnTo>
                  <a:pt x="66675" y="1924050"/>
                </a:lnTo>
                <a:lnTo>
                  <a:pt x="123825" y="1924050"/>
                </a:lnTo>
                <a:lnTo>
                  <a:pt x="123825" y="1912620"/>
                </a:lnTo>
                <a:close/>
              </a:path>
              <a:path w="4600575" h="1924050">
                <a:moveTo>
                  <a:pt x="123825" y="1866900"/>
                </a:moveTo>
                <a:lnTo>
                  <a:pt x="66675" y="1866900"/>
                </a:lnTo>
                <a:lnTo>
                  <a:pt x="66675" y="1901189"/>
                </a:lnTo>
                <a:lnTo>
                  <a:pt x="123825" y="1901189"/>
                </a:lnTo>
                <a:lnTo>
                  <a:pt x="123825" y="1866900"/>
                </a:lnTo>
                <a:close/>
              </a:path>
              <a:path w="4600575" h="1924050">
                <a:moveTo>
                  <a:pt x="11429" y="1819275"/>
                </a:moveTo>
                <a:lnTo>
                  <a:pt x="0" y="1819275"/>
                </a:lnTo>
                <a:lnTo>
                  <a:pt x="0" y="1876425"/>
                </a:lnTo>
                <a:lnTo>
                  <a:pt x="11429" y="1876425"/>
                </a:lnTo>
                <a:lnTo>
                  <a:pt x="11429" y="1819275"/>
                </a:lnTo>
                <a:close/>
              </a:path>
              <a:path w="4600575" h="1924050">
                <a:moveTo>
                  <a:pt x="57150" y="1819275"/>
                </a:moveTo>
                <a:lnTo>
                  <a:pt x="22859" y="1819275"/>
                </a:lnTo>
                <a:lnTo>
                  <a:pt x="22859" y="1876425"/>
                </a:lnTo>
                <a:lnTo>
                  <a:pt x="57150" y="1876425"/>
                </a:lnTo>
                <a:lnTo>
                  <a:pt x="57150" y="1819275"/>
                </a:lnTo>
                <a:close/>
              </a:path>
              <a:path w="4600575" h="1924050">
                <a:moveTo>
                  <a:pt x="11429" y="1704975"/>
                </a:moveTo>
                <a:lnTo>
                  <a:pt x="0" y="1704975"/>
                </a:lnTo>
                <a:lnTo>
                  <a:pt x="0" y="1762125"/>
                </a:lnTo>
                <a:lnTo>
                  <a:pt x="11429" y="1762125"/>
                </a:lnTo>
                <a:lnTo>
                  <a:pt x="11429" y="1704975"/>
                </a:lnTo>
                <a:close/>
              </a:path>
              <a:path w="4600575" h="1924050">
                <a:moveTo>
                  <a:pt x="57150" y="1704975"/>
                </a:moveTo>
                <a:lnTo>
                  <a:pt x="22859" y="1704975"/>
                </a:lnTo>
                <a:lnTo>
                  <a:pt x="22859" y="1762125"/>
                </a:lnTo>
                <a:lnTo>
                  <a:pt x="57150" y="1762125"/>
                </a:lnTo>
                <a:lnTo>
                  <a:pt x="57150" y="1704975"/>
                </a:lnTo>
                <a:close/>
              </a:path>
              <a:path w="4600575" h="1924050">
                <a:moveTo>
                  <a:pt x="11429" y="1590675"/>
                </a:moveTo>
                <a:lnTo>
                  <a:pt x="0" y="1590675"/>
                </a:lnTo>
                <a:lnTo>
                  <a:pt x="0" y="1647825"/>
                </a:lnTo>
                <a:lnTo>
                  <a:pt x="11429" y="1647825"/>
                </a:lnTo>
                <a:lnTo>
                  <a:pt x="11429" y="1590675"/>
                </a:lnTo>
                <a:close/>
              </a:path>
              <a:path w="4600575" h="1924050">
                <a:moveTo>
                  <a:pt x="57150" y="1590675"/>
                </a:moveTo>
                <a:lnTo>
                  <a:pt x="22859" y="1590675"/>
                </a:lnTo>
                <a:lnTo>
                  <a:pt x="22859" y="1647825"/>
                </a:lnTo>
                <a:lnTo>
                  <a:pt x="57150" y="1647825"/>
                </a:lnTo>
                <a:lnTo>
                  <a:pt x="57150" y="1590675"/>
                </a:lnTo>
                <a:close/>
              </a:path>
              <a:path w="4600575" h="1924050">
                <a:moveTo>
                  <a:pt x="11429" y="1476375"/>
                </a:moveTo>
                <a:lnTo>
                  <a:pt x="0" y="1476375"/>
                </a:lnTo>
                <a:lnTo>
                  <a:pt x="0" y="1533525"/>
                </a:lnTo>
                <a:lnTo>
                  <a:pt x="11429" y="1533525"/>
                </a:lnTo>
                <a:lnTo>
                  <a:pt x="11429" y="1476375"/>
                </a:lnTo>
                <a:close/>
              </a:path>
              <a:path w="4600575" h="1924050">
                <a:moveTo>
                  <a:pt x="57150" y="1476375"/>
                </a:moveTo>
                <a:lnTo>
                  <a:pt x="22859" y="1476375"/>
                </a:lnTo>
                <a:lnTo>
                  <a:pt x="22859" y="1533525"/>
                </a:lnTo>
                <a:lnTo>
                  <a:pt x="57150" y="1533525"/>
                </a:lnTo>
                <a:lnTo>
                  <a:pt x="57150" y="1476375"/>
                </a:lnTo>
                <a:close/>
              </a:path>
              <a:path w="4600575" h="1924050">
                <a:moveTo>
                  <a:pt x="11429" y="1362075"/>
                </a:moveTo>
                <a:lnTo>
                  <a:pt x="0" y="1362075"/>
                </a:lnTo>
                <a:lnTo>
                  <a:pt x="0" y="1419225"/>
                </a:lnTo>
                <a:lnTo>
                  <a:pt x="11429" y="1419225"/>
                </a:lnTo>
                <a:lnTo>
                  <a:pt x="11429" y="1362075"/>
                </a:lnTo>
                <a:close/>
              </a:path>
              <a:path w="4600575" h="1924050">
                <a:moveTo>
                  <a:pt x="57150" y="1362075"/>
                </a:moveTo>
                <a:lnTo>
                  <a:pt x="22859" y="1362075"/>
                </a:lnTo>
                <a:lnTo>
                  <a:pt x="22859" y="1419225"/>
                </a:lnTo>
                <a:lnTo>
                  <a:pt x="57150" y="1419225"/>
                </a:lnTo>
                <a:lnTo>
                  <a:pt x="57150" y="1362075"/>
                </a:lnTo>
                <a:close/>
              </a:path>
              <a:path w="4600575" h="1924050">
                <a:moveTo>
                  <a:pt x="11429" y="1247775"/>
                </a:moveTo>
                <a:lnTo>
                  <a:pt x="0" y="1247775"/>
                </a:lnTo>
                <a:lnTo>
                  <a:pt x="0" y="1304925"/>
                </a:lnTo>
                <a:lnTo>
                  <a:pt x="11429" y="1304925"/>
                </a:lnTo>
                <a:lnTo>
                  <a:pt x="11429" y="1247775"/>
                </a:lnTo>
                <a:close/>
              </a:path>
              <a:path w="4600575" h="1924050">
                <a:moveTo>
                  <a:pt x="57150" y="1247775"/>
                </a:moveTo>
                <a:lnTo>
                  <a:pt x="22859" y="1247775"/>
                </a:lnTo>
                <a:lnTo>
                  <a:pt x="22859" y="1304925"/>
                </a:lnTo>
                <a:lnTo>
                  <a:pt x="57150" y="1304925"/>
                </a:lnTo>
                <a:lnTo>
                  <a:pt x="57150" y="1247775"/>
                </a:lnTo>
                <a:close/>
              </a:path>
              <a:path w="4600575" h="1924050">
                <a:moveTo>
                  <a:pt x="11429" y="1133475"/>
                </a:moveTo>
                <a:lnTo>
                  <a:pt x="0" y="1133475"/>
                </a:lnTo>
                <a:lnTo>
                  <a:pt x="0" y="1190625"/>
                </a:lnTo>
                <a:lnTo>
                  <a:pt x="11429" y="1190625"/>
                </a:lnTo>
                <a:lnTo>
                  <a:pt x="11429" y="1133475"/>
                </a:lnTo>
                <a:close/>
              </a:path>
              <a:path w="4600575" h="1924050">
                <a:moveTo>
                  <a:pt x="57150" y="1133475"/>
                </a:moveTo>
                <a:lnTo>
                  <a:pt x="22859" y="1133475"/>
                </a:lnTo>
                <a:lnTo>
                  <a:pt x="22859" y="1190625"/>
                </a:lnTo>
                <a:lnTo>
                  <a:pt x="57150" y="1190625"/>
                </a:lnTo>
                <a:lnTo>
                  <a:pt x="57150" y="1133475"/>
                </a:lnTo>
                <a:close/>
              </a:path>
              <a:path w="4600575" h="1924050">
                <a:moveTo>
                  <a:pt x="11429" y="1019175"/>
                </a:moveTo>
                <a:lnTo>
                  <a:pt x="0" y="1019175"/>
                </a:lnTo>
                <a:lnTo>
                  <a:pt x="0" y="1076325"/>
                </a:lnTo>
                <a:lnTo>
                  <a:pt x="11429" y="1076325"/>
                </a:lnTo>
                <a:lnTo>
                  <a:pt x="11429" y="1019175"/>
                </a:lnTo>
                <a:close/>
              </a:path>
              <a:path w="4600575" h="1924050">
                <a:moveTo>
                  <a:pt x="57150" y="1019175"/>
                </a:moveTo>
                <a:lnTo>
                  <a:pt x="22859" y="1019175"/>
                </a:lnTo>
                <a:lnTo>
                  <a:pt x="22859" y="1076325"/>
                </a:lnTo>
                <a:lnTo>
                  <a:pt x="57150" y="1076325"/>
                </a:lnTo>
                <a:lnTo>
                  <a:pt x="57150" y="1019175"/>
                </a:lnTo>
                <a:close/>
              </a:path>
              <a:path w="4600575" h="1924050">
                <a:moveTo>
                  <a:pt x="11429" y="904875"/>
                </a:moveTo>
                <a:lnTo>
                  <a:pt x="0" y="904875"/>
                </a:lnTo>
                <a:lnTo>
                  <a:pt x="0" y="962025"/>
                </a:lnTo>
                <a:lnTo>
                  <a:pt x="11429" y="962025"/>
                </a:lnTo>
                <a:lnTo>
                  <a:pt x="11429" y="904875"/>
                </a:lnTo>
                <a:close/>
              </a:path>
              <a:path w="4600575" h="1924050">
                <a:moveTo>
                  <a:pt x="57150" y="904875"/>
                </a:moveTo>
                <a:lnTo>
                  <a:pt x="22859" y="904875"/>
                </a:lnTo>
                <a:lnTo>
                  <a:pt x="22859" y="962025"/>
                </a:lnTo>
                <a:lnTo>
                  <a:pt x="57150" y="962025"/>
                </a:lnTo>
                <a:lnTo>
                  <a:pt x="57150" y="904875"/>
                </a:lnTo>
                <a:close/>
              </a:path>
              <a:path w="4600575" h="1924050">
                <a:moveTo>
                  <a:pt x="11429" y="790575"/>
                </a:moveTo>
                <a:lnTo>
                  <a:pt x="0" y="790575"/>
                </a:lnTo>
                <a:lnTo>
                  <a:pt x="0" y="847725"/>
                </a:lnTo>
                <a:lnTo>
                  <a:pt x="11429" y="847725"/>
                </a:lnTo>
                <a:lnTo>
                  <a:pt x="11429" y="790575"/>
                </a:lnTo>
                <a:close/>
              </a:path>
              <a:path w="4600575" h="1924050">
                <a:moveTo>
                  <a:pt x="57150" y="790575"/>
                </a:moveTo>
                <a:lnTo>
                  <a:pt x="22859" y="790575"/>
                </a:lnTo>
                <a:lnTo>
                  <a:pt x="22859" y="847725"/>
                </a:lnTo>
                <a:lnTo>
                  <a:pt x="57150" y="847725"/>
                </a:lnTo>
                <a:lnTo>
                  <a:pt x="57150" y="790575"/>
                </a:lnTo>
                <a:close/>
              </a:path>
              <a:path w="4600575" h="1924050">
                <a:moveTo>
                  <a:pt x="11429" y="676275"/>
                </a:moveTo>
                <a:lnTo>
                  <a:pt x="0" y="676275"/>
                </a:lnTo>
                <a:lnTo>
                  <a:pt x="0" y="733425"/>
                </a:lnTo>
                <a:lnTo>
                  <a:pt x="11429" y="733425"/>
                </a:lnTo>
                <a:lnTo>
                  <a:pt x="11429" y="676275"/>
                </a:lnTo>
                <a:close/>
              </a:path>
              <a:path w="4600575" h="1924050">
                <a:moveTo>
                  <a:pt x="57150" y="676275"/>
                </a:moveTo>
                <a:lnTo>
                  <a:pt x="22859" y="676275"/>
                </a:lnTo>
                <a:lnTo>
                  <a:pt x="22859" y="733425"/>
                </a:lnTo>
                <a:lnTo>
                  <a:pt x="57150" y="733425"/>
                </a:lnTo>
                <a:lnTo>
                  <a:pt x="57150" y="676275"/>
                </a:lnTo>
                <a:close/>
              </a:path>
              <a:path w="4600575" h="1924050">
                <a:moveTo>
                  <a:pt x="11429" y="561975"/>
                </a:moveTo>
                <a:lnTo>
                  <a:pt x="0" y="561975"/>
                </a:lnTo>
                <a:lnTo>
                  <a:pt x="0" y="619125"/>
                </a:lnTo>
                <a:lnTo>
                  <a:pt x="11429" y="619125"/>
                </a:lnTo>
                <a:lnTo>
                  <a:pt x="11429" y="561975"/>
                </a:lnTo>
                <a:close/>
              </a:path>
              <a:path w="4600575" h="1924050">
                <a:moveTo>
                  <a:pt x="57150" y="561975"/>
                </a:moveTo>
                <a:lnTo>
                  <a:pt x="22859" y="561975"/>
                </a:lnTo>
                <a:lnTo>
                  <a:pt x="22859" y="619125"/>
                </a:lnTo>
                <a:lnTo>
                  <a:pt x="57150" y="619125"/>
                </a:lnTo>
                <a:lnTo>
                  <a:pt x="57150" y="561975"/>
                </a:lnTo>
                <a:close/>
              </a:path>
              <a:path w="4600575" h="1924050">
                <a:moveTo>
                  <a:pt x="11429" y="447675"/>
                </a:moveTo>
                <a:lnTo>
                  <a:pt x="0" y="447675"/>
                </a:lnTo>
                <a:lnTo>
                  <a:pt x="0" y="504825"/>
                </a:lnTo>
                <a:lnTo>
                  <a:pt x="11429" y="504825"/>
                </a:lnTo>
                <a:lnTo>
                  <a:pt x="11429" y="447675"/>
                </a:lnTo>
                <a:close/>
              </a:path>
              <a:path w="4600575" h="1924050">
                <a:moveTo>
                  <a:pt x="57150" y="447675"/>
                </a:moveTo>
                <a:lnTo>
                  <a:pt x="22859" y="447675"/>
                </a:lnTo>
                <a:lnTo>
                  <a:pt x="22859" y="504825"/>
                </a:lnTo>
                <a:lnTo>
                  <a:pt x="57150" y="504825"/>
                </a:lnTo>
                <a:lnTo>
                  <a:pt x="57150" y="447675"/>
                </a:lnTo>
                <a:close/>
              </a:path>
              <a:path w="4600575" h="1924050">
                <a:moveTo>
                  <a:pt x="11429" y="333375"/>
                </a:moveTo>
                <a:lnTo>
                  <a:pt x="0" y="333375"/>
                </a:lnTo>
                <a:lnTo>
                  <a:pt x="0" y="390525"/>
                </a:lnTo>
                <a:lnTo>
                  <a:pt x="11429" y="390525"/>
                </a:lnTo>
                <a:lnTo>
                  <a:pt x="11429" y="333375"/>
                </a:lnTo>
                <a:close/>
              </a:path>
              <a:path w="4600575" h="1924050">
                <a:moveTo>
                  <a:pt x="57150" y="333375"/>
                </a:moveTo>
                <a:lnTo>
                  <a:pt x="22859" y="333375"/>
                </a:lnTo>
                <a:lnTo>
                  <a:pt x="22859" y="390525"/>
                </a:lnTo>
                <a:lnTo>
                  <a:pt x="57150" y="390525"/>
                </a:lnTo>
                <a:lnTo>
                  <a:pt x="57150" y="333375"/>
                </a:lnTo>
                <a:close/>
              </a:path>
              <a:path w="4600575" h="1924050">
                <a:moveTo>
                  <a:pt x="11429" y="219075"/>
                </a:moveTo>
                <a:lnTo>
                  <a:pt x="0" y="219075"/>
                </a:lnTo>
                <a:lnTo>
                  <a:pt x="0" y="276225"/>
                </a:lnTo>
                <a:lnTo>
                  <a:pt x="11429" y="276225"/>
                </a:lnTo>
                <a:lnTo>
                  <a:pt x="11429" y="219075"/>
                </a:lnTo>
                <a:close/>
              </a:path>
              <a:path w="4600575" h="1924050">
                <a:moveTo>
                  <a:pt x="57150" y="219075"/>
                </a:moveTo>
                <a:lnTo>
                  <a:pt x="22859" y="219075"/>
                </a:lnTo>
                <a:lnTo>
                  <a:pt x="22859" y="276225"/>
                </a:lnTo>
                <a:lnTo>
                  <a:pt x="57150" y="276225"/>
                </a:lnTo>
                <a:lnTo>
                  <a:pt x="57150" y="219075"/>
                </a:lnTo>
                <a:close/>
              </a:path>
              <a:path w="4600575" h="1924050">
                <a:moveTo>
                  <a:pt x="11429" y="104775"/>
                </a:moveTo>
                <a:lnTo>
                  <a:pt x="0" y="104775"/>
                </a:lnTo>
                <a:lnTo>
                  <a:pt x="0" y="161925"/>
                </a:lnTo>
                <a:lnTo>
                  <a:pt x="11429" y="161925"/>
                </a:lnTo>
                <a:lnTo>
                  <a:pt x="11429" y="104775"/>
                </a:lnTo>
                <a:close/>
              </a:path>
              <a:path w="4600575" h="1924050">
                <a:moveTo>
                  <a:pt x="57150" y="104775"/>
                </a:moveTo>
                <a:lnTo>
                  <a:pt x="22859" y="104775"/>
                </a:lnTo>
                <a:lnTo>
                  <a:pt x="22859" y="161925"/>
                </a:lnTo>
                <a:lnTo>
                  <a:pt x="57150" y="161925"/>
                </a:lnTo>
                <a:lnTo>
                  <a:pt x="57150" y="104775"/>
                </a:lnTo>
                <a:close/>
              </a:path>
              <a:path w="4600575" h="1924050">
                <a:moveTo>
                  <a:pt x="1142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1429" y="47625"/>
                </a:lnTo>
                <a:lnTo>
                  <a:pt x="1142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5229225"/>
            <a:ext cx="424180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30" dirty="0">
                <a:latin typeface="Lucida Sans"/>
                <a:cs typeface="Lucida Sans"/>
              </a:rPr>
              <a:t>DINO</a:t>
            </a:r>
            <a:r>
              <a:rPr sz="1600" spc="265" dirty="0">
                <a:latin typeface="Lucida Sans"/>
                <a:cs typeface="Lucida Sans"/>
              </a:rPr>
              <a:t> </a:t>
            </a:r>
            <a:r>
              <a:rPr sz="1600" spc="390" dirty="0">
                <a:latin typeface="Lucida Sans"/>
                <a:cs typeface="Lucida Sans"/>
              </a:rPr>
              <a:t>QUIZ</a:t>
            </a:r>
            <a:r>
              <a:rPr sz="1600" spc="275" dirty="0">
                <a:latin typeface="Lucida Sans"/>
                <a:cs typeface="Lucida Sans"/>
              </a:rPr>
              <a:t> </a:t>
            </a:r>
            <a:r>
              <a:rPr sz="1600" spc="190" dirty="0">
                <a:latin typeface="Lucida Sans"/>
                <a:cs typeface="Lucida Sans"/>
              </a:rPr>
              <a:t>1</a:t>
            </a:r>
            <a:endParaRPr sz="1600">
              <a:latin typeface="Lucida Sans"/>
              <a:cs typeface="Lucida Sans"/>
            </a:endParaRPr>
          </a:p>
          <a:p>
            <a:pPr marL="12700" marR="5080">
              <a:lnSpc>
                <a:spcPct val="133300"/>
              </a:lnSpc>
              <a:spcBef>
                <a:spcPts val="919"/>
              </a:spcBef>
            </a:pPr>
            <a:r>
              <a:rPr sz="1200" spc="-5" dirty="0">
                <a:latin typeface="Comic Sans MS"/>
                <a:cs typeface="Comic Sans MS"/>
              </a:rPr>
              <a:t>Come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si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chiama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l’esperto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che lavora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</a:t>
            </a:r>
            <a:r>
              <a:rPr sz="1200" spc="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musei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</a:t>
            </a:r>
            <a:r>
              <a:rPr sz="1200" spc="-5" dirty="0">
                <a:latin typeface="Comic Sans MS"/>
                <a:cs typeface="Comic Sans MS"/>
              </a:rPr>
              <a:t> realizza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ossa</a:t>
            </a:r>
            <a:r>
              <a:rPr sz="1200" spc="-5" dirty="0">
                <a:latin typeface="Comic Sans MS"/>
                <a:cs typeface="Comic Sans MS"/>
              </a:rPr>
              <a:t> dei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dinosauri </a:t>
            </a:r>
            <a:r>
              <a:rPr sz="1200" dirty="0">
                <a:latin typeface="Comic Sans MS"/>
                <a:cs typeface="Comic Sans MS"/>
              </a:rPr>
              <a:t>o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calchi </a:t>
            </a:r>
            <a:r>
              <a:rPr sz="1200" dirty="0">
                <a:latin typeface="Comic Sans MS"/>
                <a:cs typeface="Comic Sans MS"/>
              </a:rPr>
              <a:t>dei reperti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?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omic Sans MS"/>
              <a:cs typeface="Comic Sans MS"/>
            </a:endParaRPr>
          </a:p>
          <a:p>
            <a:pPr marL="4241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omic Sans MS"/>
                <a:cs typeface="Comic Sans MS"/>
              </a:rPr>
              <a:t>PALEOARTISTA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752" y="6447231"/>
            <a:ext cx="155003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342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ARCHEODESIGNER 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15" dirty="0">
                <a:latin typeface="Comic Sans MS"/>
                <a:cs typeface="Comic Sans MS"/>
              </a:rPr>
              <a:t>P</a:t>
            </a:r>
            <a:r>
              <a:rPr sz="1200" spc="5" dirty="0">
                <a:latin typeface="Comic Sans MS"/>
                <a:cs typeface="Comic Sans MS"/>
              </a:rPr>
              <a:t>A</a:t>
            </a:r>
            <a:r>
              <a:rPr sz="1200" dirty="0">
                <a:latin typeface="Comic Sans MS"/>
                <a:cs typeface="Comic Sans MS"/>
              </a:rPr>
              <a:t>L</a:t>
            </a:r>
            <a:r>
              <a:rPr sz="1200" spc="-10" dirty="0">
                <a:latin typeface="Comic Sans MS"/>
                <a:cs typeface="Comic Sans MS"/>
              </a:rPr>
              <a:t>E</a:t>
            </a:r>
            <a:r>
              <a:rPr sz="1200" spc="-5" dirty="0">
                <a:latin typeface="Comic Sans MS"/>
                <a:cs typeface="Comic Sans MS"/>
              </a:rPr>
              <a:t>OMOD</a:t>
            </a:r>
            <a:r>
              <a:rPr sz="1200" spc="-10" dirty="0">
                <a:latin typeface="Comic Sans MS"/>
                <a:cs typeface="Comic Sans MS"/>
              </a:rPr>
              <a:t>E</a:t>
            </a:r>
            <a:r>
              <a:rPr sz="1200" dirty="0">
                <a:latin typeface="Comic Sans MS"/>
                <a:cs typeface="Comic Sans MS"/>
              </a:rPr>
              <a:t>LLISTA</a:t>
            </a:r>
            <a:endParaRPr sz="1200"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4362" y="6262687"/>
            <a:ext cx="228600" cy="714375"/>
            <a:chOff x="614362" y="6262687"/>
            <a:chExt cx="228600" cy="714375"/>
          </a:xfrm>
        </p:grpSpPr>
        <p:sp>
          <p:nvSpPr>
            <p:cNvPr id="9" name="object 9"/>
            <p:cNvSpPr/>
            <p:nvPr/>
          </p:nvSpPr>
          <p:spPr>
            <a:xfrm>
              <a:off x="619125" y="6267450"/>
              <a:ext cx="219075" cy="200025"/>
            </a:xfrm>
            <a:custGeom>
              <a:avLst/>
              <a:gdLst/>
              <a:ahLst/>
              <a:cxnLst/>
              <a:rect l="l" t="t" r="r" b="b"/>
              <a:pathLst>
                <a:path w="219075" h="200025">
                  <a:moveTo>
                    <a:pt x="219075" y="0"/>
                  </a:moveTo>
                  <a:lnTo>
                    <a:pt x="0" y="0"/>
                  </a:lnTo>
                  <a:lnTo>
                    <a:pt x="0" y="200025"/>
                  </a:lnTo>
                  <a:lnTo>
                    <a:pt x="219075" y="200025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125" y="6267450"/>
              <a:ext cx="219075" cy="200025"/>
            </a:xfrm>
            <a:custGeom>
              <a:avLst/>
              <a:gdLst/>
              <a:ahLst/>
              <a:cxnLst/>
              <a:rect l="l" t="t" r="r" b="b"/>
              <a:pathLst>
                <a:path w="219075" h="200025">
                  <a:moveTo>
                    <a:pt x="0" y="200025"/>
                  </a:moveTo>
                  <a:lnTo>
                    <a:pt x="219075" y="200025"/>
                  </a:lnTo>
                  <a:lnTo>
                    <a:pt x="219075" y="0"/>
                  </a:lnTo>
                  <a:lnTo>
                    <a:pt x="0" y="0"/>
                  </a:lnTo>
                  <a:lnTo>
                    <a:pt x="0" y="200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125" y="6515100"/>
              <a:ext cx="219075" cy="190500"/>
            </a:xfrm>
            <a:custGeom>
              <a:avLst/>
              <a:gdLst/>
              <a:ahLst/>
              <a:cxnLst/>
              <a:rect l="l" t="t" r="r" b="b"/>
              <a:pathLst>
                <a:path w="219075" h="190500">
                  <a:moveTo>
                    <a:pt x="219075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219075" y="190499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9125" y="6515100"/>
              <a:ext cx="219075" cy="190500"/>
            </a:xfrm>
            <a:custGeom>
              <a:avLst/>
              <a:gdLst/>
              <a:ahLst/>
              <a:cxnLst/>
              <a:rect l="l" t="t" r="r" b="b"/>
              <a:pathLst>
                <a:path w="219075" h="190500">
                  <a:moveTo>
                    <a:pt x="0" y="190499"/>
                  </a:moveTo>
                  <a:lnTo>
                    <a:pt x="219075" y="190499"/>
                  </a:lnTo>
                  <a:lnTo>
                    <a:pt x="219075" y="0"/>
                  </a:lnTo>
                  <a:lnTo>
                    <a:pt x="0" y="0"/>
                  </a:lnTo>
                  <a:lnTo>
                    <a:pt x="0" y="1904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125" y="6772275"/>
              <a:ext cx="219075" cy="200025"/>
            </a:xfrm>
            <a:custGeom>
              <a:avLst/>
              <a:gdLst/>
              <a:ahLst/>
              <a:cxnLst/>
              <a:rect l="l" t="t" r="r" b="b"/>
              <a:pathLst>
                <a:path w="219075" h="200025">
                  <a:moveTo>
                    <a:pt x="219075" y="0"/>
                  </a:moveTo>
                  <a:lnTo>
                    <a:pt x="0" y="0"/>
                  </a:lnTo>
                  <a:lnTo>
                    <a:pt x="0" y="200025"/>
                  </a:lnTo>
                  <a:lnTo>
                    <a:pt x="219075" y="200025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125" y="6772275"/>
              <a:ext cx="219075" cy="200025"/>
            </a:xfrm>
            <a:custGeom>
              <a:avLst/>
              <a:gdLst/>
              <a:ahLst/>
              <a:cxnLst/>
              <a:rect l="l" t="t" r="r" b="b"/>
              <a:pathLst>
                <a:path w="219075" h="200025">
                  <a:moveTo>
                    <a:pt x="0" y="200025"/>
                  </a:moveTo>
                  <a:lnTo>
                    <a:pt x="219075" y="200025"/>
                  </a:lnTo>
                  <a:lnTo>
                    <a:pt x="219075" y="0"/>
                  </a:lnTo>
                  <a:lnTo>
                    <a:pt x="0" y="0"/>
                  </a:lnTo>
                  <a:lnTo>
                    <a:pt x="0" y="2000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55619" y="6809943"/>
            <a:ext cx="1212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SOLUZIONE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PAGINA</a:t>
            </a:r>
            <a:r>
              <a:rPr sz="900" spc="1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27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" y="455981"/>
            <a:ext cx="1790700" cy="167368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61589" y="742543"/>
            <a:ext cx="2297430" cy="1014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3175" algn="ctr">
              <a:lnSpc>
                <a:spcPct val="108200"/>
              </a:lnSpc>
              <a:spcBef>
                <a:spcPts val="95"/>
              </a:spcBef>
              <a:tabLst>
                <a:tab pos="535305" algn="l"/>
                <a:tab pos="584200" algn="l"/>
              </a:tabLst>
            </a:pPr>
            <a:r>
              <a:rPr sz="2000" i="0" u="none" spc="445" dirty="0">
                <a:latin typeface="Lucida Sans"/>
                <a:cs typeface="Lucida Sans"/>
              </a:rPr>
              <a:t>Un		</a:t>
            </a:r>
            <a:r>
              <a:rPr sz="2000" i="0" u="none" spc="459" dirty="0">
                <a:latin typeface="Lucida Sans"/>
                <a:cs typeface="Lucida Sans"/>
              </a:rPr>
              <a:t>mondo </a:t>
            </a:r>
            <a:r>
              <a:rPr sz="2000" i="0" u="none" spc="465" dirty="0">
                <a:latin typeface="Lucida Sans"/>
                <a:cs typeface="Lucida Sans"/>
              </a:rPr>
              <a:t> </a:t>
            </a:r>
            <a:r>
              <a:rPr sz="2000" i="0" u="none" spc="735" dirty="0">
                <a:latin typeface="Lucida Sans"/>
                <a:cs typeface="Lucida Sans"/>
              </a:rPr>
              <a:t>fantastico </a:t>
            </a:r>
            <a:r>
              <a:rPr sz="2000" i="0" u="none" spc="-620" dirty="0">
                <a:latin typeface="Lucida Sans"/>
                <a:cs typeface="Lucida Sans"/>
              </a:rPr>
              <a:t> </a:t>
            </a:r>
            <a:r>
              <a:rPr sz="2000" i="0" u="none" spc="894" dirty="0">
                <a:latin typeface="Lucida Sans"/>
                <a:cs typeface="Lucida Sans"/>
              </a:rPr>
              <a:t>ti	</a:t>
            </a:r>
            <a:r>
              <a:rPr sz="2000" i="0" u="none" spc="665" dirty="0">
                <a:latin typeface="Lucida Sans"/>
                <a:cs typeface="Lucida Sans"/>
              </a:rPr>
              <a:t>aspetta</a:t>
            </a:r>
            <a:r>
              <a:rPr sz="2000" i="0" u="none" spc="275" dirty="0">
                <a:latin typeface="Lucida Sans"/>
                <a:cs typeface="Lucida Sans"/>
              </a:rPr>
              <a:t> </a:t>
            </a:r>
            <a:r>
              <a:rPr sz="2000" i="0" u="none" spc="370" dirty="0">
                <a:latin typeface="Lucida Sans"/>
                <a:cs typeface="Lucida Sans"/>
              </a:rPr>
              <a:t>!</a:t>
            </a:r>
            <a:endParaRPr sz="2000">
              <a:latin typeface="Lucida Sans"/>
              <a:cs typeface="Lucida San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1959" y="522605"/>
            <a:ext cx="4609972" cy="263626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661784" y="2493645"/>
            <a:ext cx="1924050" cy="5467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264160" marR="255904" indent="36195">
              <a:lnSpc>
                <a:spcPct val="108600"/>
              </a:lnSpc>
              <a:spcBef>
                <a:spcPts val="100"/>
              </a:spcBef>
            </a:pPr>
            <a:r>
              <a:rPr sz="1400" spc="425" dirty="0">
                <a:latin typeface="Lucida Sans"/>
                <a:cs typeface="Lucida Sans"/>
              </a:rPr>
              <a:t>Soluzione </a:t>
            </a:r>
            <a:r>
              <a:rPr sz="1400" spc="-430" dirty="0">
                <a:latin typeface="Lucida Sans"/>
                <a:cs typeface="Lucida Sans"/>
              </a:rPr>
              <a:t> </a:t>
            </a:r>
            <a:r>
              <a:rPr sz="1400" spc="395" dirty="0">
                <a:latin typeface="Lucida Sans"/>
                <a:cs typeface="Lucida Sans"/>
              </a:rPr>
              <a:t>dei</a:t>
            </a:r>
            <a:r>
              <a:rPr sz="1400" spc="175" dirty="0">
                <a:latin typeface="Lucida Sans"/>
                <a:cs typeface="Lucida Sans"/>
              </a:rPr>
              <a:t> </a:t>
            </a:r>
            <a:r>
              <a:rPr sz="1400" spc="480" dirty="0">
                <a:latin typeface="Lucida Sans"/>
                <a:cs typeface="Lucida Sans"/>
              </a:rPr>
              <a:t>giochi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51929" y="3284347"/>
            <a:ext cx="1497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45" dirty="0">
                <a:latin typeface="Lucida Sans"/>
                <a:cs typeface="Lucida Sans"/>
              </a:rPr>
              <a:t>Dino</a:t>
            </a:r>
            <a:r>
              <a:rPr sz="1600" spc="225" dirty="0">
                <a:latin typeface="Lucida Sans"/>
                <a:cs typeface="Lucida Sans"/>
              </a:rPr>
              <a:t> </a:t>
            </a:r>
            <a:r>
              <a:rPr sz="1600" spc="490" dirty="0">
                <a:latin typeface="Lucida Sans"/>
                <a:cs typeface="Lucida Sans"/>
              </a:rPr>
              <a:t>quiz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87695" y="3597910"/>
            <a:ext cx="2066289" cy="12236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34"/>
              </a:spcBef>
            </a:pPr>
            <a:r>
              <a:rPr sz="1100" spc="-5" dirty="0">
                <a:latin typeface="Calibri"/>
                <a:cs typeface="Calibri"/>
              </a:rPr>
              <a:t>DINO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QUIZ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25"/>
              </a:spcBef>
            </a:pPr>
            <a:r>
              <a:rPr sz="1100" b="1" spc="-5" dirty="0">
                <a:latin typeface="Calibri"/>
                <a:cs typeface="Calibri"/>
              </a:rPr>
              <a:t>Paleoartista</a:t>
            </a:r>
            <a:endParaRPr sz="11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DINO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QUIZ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15"/>
              </a:spcBef>
            </a:pPr>
            <a:r>
              <a:rPr sz="1100" b="1" spc="-5" dirty="0">
                <a:latin typeface="Calibri"/>
                <a:cs typeface="Calibri"/>
              </a:rPr>
              <a:t>Regolare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il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calore</a:t>
            </a:r>
            <a:endParaRPr sz="11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DINO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QUIZ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229"/>
              </a:spcBef>
            </a:pPr>
            <a:r>
              <a:rPr sz="1100" b="1" dirty="0">
                <a:latin typeface="Calibri"/>
                <a:cs typeface="Calibri"/>
              </a:rPr>
              <a:t>Ciro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5740" y="3597910"/>
            <a:ext cx="1745614" cy="12236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34"/>
              </a:spcBef>
            </a:pPr>
            <a:r>
              <a:rPr sz="1100" spc="-5" dirty="0">
                <a:latin typeface="Calibri"/>
                <a:cs typeface="Calibri"/>
              </a:rPr>
              <a:t>DINO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QUIZ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225"/>
              </a:spcBef>
            </a:pPr>
            <a:r>
              <a:rPr sz="1100" b="1" dirty="0">
                <a:latin typeface="Calibri"/>
                <a:cs typeface="Calibri"/>
              </a:rPr>
              <a:t>55</a:t>
            </a:r>
            <a:endParaRPr sz="11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229"/>
              </a:spcBef>
            </a:pPr>
            <a:r>
              <a:rPr sz="1100" spc="-5" dirty="0">
                <a:latin typeface="Calibri"/>
                <a:cs typeface="Calibri"/>
              </a:rPr>
              <a:t>DINO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QUIZ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215"/>
              </a:spcBef>
            </a:pPr>
            <a:r>
              <a:rPr sz="1400" b="1" spc="-5" dirty="0">
                <a:latin typeface="Calibri"/>
                <a:cs typeface="Calibri"/>
              </a:rPr>
              <a:t>Dromiceiomimus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8260" y="4959477"/>
            <a:ext cx="18535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65" dirty="0">
                <a:latin typeface="Lucida Sans"/>
                <a:cs typeface="Lucida Sans"/>
              </a:rPr>
              <a:t>cru</a:t>
            </a:r>
            <a:r>
              <a:rPr sz="1600" spc="535" dirty="0">
                <a:latin typeface="Lucida Sans"/>
                <a:cs typeface="Lucida Sans"/>
              </a:rPr>
              <a:t>cip</a:t>
            </a:r>
            <a:r>
              <a:rPr sz="1600" spc="405" dirty="0">
                <a:latin typeface="Lucida Sans"/>
                <a:cs typeface="Lucida Sans"/>
              </a:rPr>
              <a:t>u</a:t>
            </a:r>
            <a:r>
              <a:rPr sz="1600" spc="270" dirty="0">
                <a:latin typeface="Lucida Sans"/>
                <a:cs typeface="Lucida Sans"/>
              </a:rPr>
              <a:t>z</a:t>
            </a:r>
            <a:r>
              <a:rPr sz="1600" spc="290" dirty="0">
                <a:latin typeface="Lucida Sans"/>
                <a:cs typeface="Lucida Sans"/>
              </a:rPr>
              <a:t>Z</a:t>
            </a:r>
            <a:r>
              <a:rPr sz="1600" spc="360" dirty="0">
                <a:latin typeface="Lucida Sans"/>
                <a:cs typeface="Lucida Sans"/>
              </a:rPr>
              <a:t>LE</a:t>
            </a:r>
            <a:endParaRPr sz="1600">
              <a:latin typeface="Lucida Sans"/>
              <a:cs typeface="Lucida San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4939" y="5334996"/>
            <a:ext cx="2585806" cy="189045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012430" y="4957953"/>
            <a:ext cx="2251075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5" dirty="0">
                <a:latin typeface="Lucida Sans"/>
                <a:cs typeface="Lucida Sans"/>
              </a:rPr>
              <a:t>SCOPRI</a:t>
            </a:r>
            <a:r>
              <a:rPr sz="1400" spc="204" dirty="0">
                <a:latin typeface="Lucida Sans"/>
                <a:cs typeface="Lucida Sans"/>
              </a:rPr>
              <a:t> </a:t>
            </a:r>
            <a:r>
              <a:rPr sz="1400" spc="280" dirty="0">
                <a:latin typeface="Lucida Sans"/>
                <a:cs typeface="Lucida Sans"/>
              </a:rPr>
              <a:t>L</a:t>
            </a:r>
            <a:r>
              <a:rPr sz="1400" spc="280" dirty="0">
                <a:latin typeface="Times New Roman"/>
                <a:cs typeface="Times New Roman"/>
              </a:rPr>
              <a:t>’</a:t>
            </a:r>
            <a:r>
              <a:rPr sz="1400" spc="280" dirty="0">
                <a:latin typeface="Lucida Sans"/>
                <a:cs typeface="Lucida Sans"/>
              </a:rPr>
              <a:t>INTRUSO</a:t>
            </a:r>
            <a:endParaRPr sz="1400">
              <a:latin typeface="Lucida Sans"/>
              <a:cs typeface="Lucida Sans"/>
            </a:endParaRPr>
          </a:p>
          <a:p>
            <a:pPr marL="638175" indent="-103505">
              <a:lnSpc>
                <a:spcPct val="100000"/>
              </a:lnSpc>
              <a:spcBef>
                <a:spcPts val="1000"/>
              </a:spcBef>
              <a:buAutoNum type="arabicPlain"/>
              <a:tabLst>
                <a:tab pos="638810" algn="l"/>
              </a:tabLst>
            </a:pPr>
            <a:r>
              <a:rPr sz="1100" spc="-5" dirty="0">
                <a:latin typeface="Calibri"/>
                <a:cs typeface="Calibri"/>
              </a:rPr>
              <a:t>TRICERATOPS</a:t>
            </a:r>
            <a:endParaRPr sz="1100">
              <a:latin typeface="Calibri"/>
              <a:cs typeface="Calibri"/>
            </a:endParaRPr>
          </a:p>
          <a:p>
            <a:pPr marL="638175" indent="-103505">
              <a:lnSpc>
                <a:spcPct val="100000"/>
              </a:lnSpc>
              <a:spcBef>
                <a:spcPts val="215"/>
              </a:spcBef>
              <a:buAutoNum type="arabicPlain"/>
              <a:tabLst>
                <a:tab pos="638810" algn="l"/>
              </a:tabLst>
            </a:pPr>
            <a:r>
              <a:rPr sz="1100" spc="-5" dirty="0">
                <a:latin typeface="Calibri"/>
                <a:cs typeface="Calibri"/>
              </a:rPr>
              <a:t>ALLOSAURUS</a:t>
            </a:r>
            <a:endParaRPr sz="1100">
              <a:latin typeface="Calibri"/>
              <a:cs typeface="Calibri"/>
            </a:endParaRPr>
          </a:p>
          <a:p>
            <a:pPr marL="638175" indent="-103505">
              <a:lnSpc>
                <a:spcPct val="100000"/>
              </a:lnSpc>
              <a:spcBef>
                <a:spcPts val="240"/>
              </a:spcBef>
              <a:buAutoNum type="arabicPlain"/>
              <a:tabLst>
                <a:tab pos="638810" algn="l"/>
              </a:tabLst>
            </a:pPr>
            <a:r>
              <a:rPr sz="1100" spc="-5" dirty="0">
                <a:latin typeface="Calibri"/>
                <a:cs typeface="Calibri"/>
              </a:rPr>
              <a:t>PTERANODON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874522"/>
            <a:ext cx="4427855" cy="1863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0701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Dopo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aver</a:t>
            </a:r>
            <a:r>
              <a:rPr sz="1600" b="1" spc="-1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ritagliato</a:t>
            </a:r>
            <a:r>
              <a:rPr sz="1600" b="1" spc="-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mic Sans MS"/>
                <a:cs typeface="Comic Sans MS"/>
              </a:rPr>
              <a:t>il</a:t>
            </a:r>
            <a:r>
              <a:rPr sz="16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omic Sans MS"/>
                <a:cs typeface="Comic Sans MS"/>
              </a:rPr>
              <a:t>T-rex</a:t>
            </a:r>
            <a:endParaRPr sz="1600">
              <a:latin typeface="Comic Sans MS"/>
              <a:cs typeface="Comic Sans MS"/>
            </a:endParaRPr>
          </a:p>
          <a:p>
            <a:pPr marL="241300" indent="-228600">
              <a:lnSpc>
                <a:spcPct val="100000"/>
              </a:lnSpc>
              <a:spcBef>
                <a:spcPts val="1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10" dirty="0">
                <a:latin typeface="Comic Sans MS"/>
                <a:cs typeface="Comic Sans MS"/>
              </a:rPr>
              <a:t>Piega </a:t>
            </a:r>
            <a:r>
              <a:rPr sz="1600" spc="-5" dirty="0">
                <a:latin typeface="Comic Sans MS"/>
                <a:cs typeface="Comic Sans MS"/>
              </a:rPr>
              <a:t>i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pezzi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A,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B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e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su</a:t>
            </a:r>
            <a:r>
              <a:rPr sz="1600" spc="-10" dirty="0">
                <a:latin typeface="Comic Sans MS"/>
                <a:cs typeface="Comic Sans MS"/>
              </a:rPr>
              <a:t> </a:t>
            </a:r>
            <a:r>
              <a:rPr sz="1600" dirty="0">
                <a:latin typeface="Comic Sans MS"/>
                <a:cs typeface="Comic Sans MS"/>
              </a:rPr>
              <a:t>se</a:t>
            </a:r>
            <a:r>
              <a:rPr sz="1600" spc="-5" dirty="0">
                <a:latin typeface="Comic Sans MS"/>
                <a:cs typeface="Comic Sans MS"/>
              </a:rPr>
              <a:t> stessi.</a:t>
            </a:r>
            <a:endParaRPr sz="1600">
              <a:latin typeface="Comic Sans MS"/>
              <a:cs typeface="Comic Sans MS"/>
            </a:endParaRPr>
          </a:p>
          <a:p>
            <a:pPr marL="241300" marR="5080" indent="-228600">
              <a:lnSpc>
                <a:spcPct val="1163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600" spc="-5" dirty="0">
                <a:latin typeface="Comic Sans MS"/>
                <a:cs typeface="Comic Sans MS"/>
              </a:rPr>
              <a:t>Incolla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poi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 e B all’altra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parte</a:t>
            </a:r>
            <a:r>
              <a:rPr sz="1600" spc="1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della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bocca e </a:t>
            </a:r>
            <a:r>
              <a:rPr sz="1600" spc="-459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la parte D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alla </a:t>
            </a:r>
            <a:r>
              <a:rPr sz="1600" dirty="0">
                <a:latin typeface="Comic Sans MS"/>
                <a:cs typeface="Comic Sans MS"/>
              </a:rPr>
              <a:t>parte</a:t>
            </a:r>
            <a:r>
              <a:rPr sz="1600" spc="-5" dirty="0">
                <a:latin typeface="Comic Sans MS"/>
                <a:cs typeface="Comic Sans MS"/>
              </a:rPr>
              <a:t> E.</a:t>
            </a:r>
            <a:endParaRPr sz="1600">
              <a:latin typeface="Comic Sans MS"/>
              <a:cs typeface="Comic Sans MS"/>
            </a:endParaRPr>
          </a:p>
          <a:p>
            <a:pPr marL="241300" marR="191135">
              <a:lnSpc>
                <a:spcPts val="2230"/>
              </a:lnSpc>
              <a:spcBef>
                <a:spcPts val="105"/>
              </a:spcBef>
            </a:pPr>
            <a:r>
              <a:rPr sz="1600" spc="-5" dirty="0">
                <a:latin typeface="Comic Sans MS"/>
                <a:cs typeface="Comic Sans MS"/>
              </a:rPr>
              <a:t>Dovresti ottenere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lo stesso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risultato della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foto.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980" y="2994177"/>
            <a:ext cx="390271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600" spc="-5" dirty="0">
                <a:latin typeface="Comic Sans MS"/>
                <a:cs typeface="Comic Sans MS"/>
              </a:rPr>
              <a:t>A SECONDA DI COME OSSERVERAI </a:t>
            </a:r>
            <a:r>
              <a:rPr sz="1600" dirty="0">
                <a:latin typeface="Comic Sans MS"/>
                <a:cs typeface="Comic Sans MS"/>
              </a:rPr>
              <a:t>IL </a:t>
            </a:r>
            <a:r>
              <a:rPr sz="1600" spc="-46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TIRANNOSAURO, SEMBRERA’ CHE </a:t>
            </a:r>
            <a:r>
              <a:rPr sz="1600" spc="-10" dirty="0">
                <a:latin typeface="Comic Sans MS"/>
                <a:cs typeface="Comic Sans MS"/>
              </a:rPr>
              <a:t>IL </a:t>
            </a:r>
            <a:r>
              <a:rPr sz="1600" spc="-5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SUO </a:t>
            </a:r>
            <a:r>
              <a:rPr sz="1600" spc="-5" dirty="0">
                <a:latin typeface="Comic Sans MS"/>
                <a:cs typeface="Comic Sans MS"/>
              </a:rPr>
              <a:t>SGUARDO</a:t>
            </a:r>
            <a:r>
              <a:rPr sz="1600" dirty="0">
                <a:latin typeface="Comic Sans MS"/>
                <a:cs typeface="Comic Sans MS"/>
              </a:rPr>
              <a:t> </a:t>
            </a:r>
            <a:r>
              <a:rPr sz="1600" spc="-10" dirty="0">
                <a:latin typeface="Comic Sans MS"/>
                <a:cs typeface="Comic Sans MS"/>
              </a:rPr>
              <a:t>SEGUA</a:t>
            </a:r>
            <a:r>
              <a:rPr sz="1600" spc="-5" dirty="0">
                <a:latin typeface="Comic Sans MS"/>
                <a:cs typeface="Comic Sans MS"/>
              </a:rPr>
              <a:t> IL</a:t>
            </a:r>
            <a:r>
              <a:rPr sz="1600" spc="5" dirty="0">
                <a:latin typeface="Comic Sans MS"/>
                <a:cs typeface="Comic Sans MS"/>
              </a:rPr>
              <a:t> </a:t>
            </a:r>
            <a:r>
              <a:rPr sz="1600" spc="-5" dirty="0">
                <a:latin typeface="Comic Sans MS"/>
                <a:cs typeface="Comic Sans MS"/>
              </a:rPr>
              <a:t>TUO.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40765" algn="l"/>
                <a:tab pos="2072639" algn="l"/>
              </a:tabLst>
            </a:pPr>
            <a:r>
              <a:rPr spc="355" dirty="0"/>
              <a:t>COSA	</a:t>
            </a:r>
            <a:r>
              <a:rPr spc="285" dirty="0"/>
              <a:t>SONO	</a:t>
            </a:r>
            <a:r>
              <a:rPr spc="819" dirty="0"/>
              <a:t>I</a:t>
            </a:r>
            <a:r>
              <a:rPr spc="285" dirty="0"/>
              <a:t> </a:t>
            </a:r>
            <a:r>
              <a:rPr spc="409" dirty="0"/>
              <a:t>DINOSAURI</a:t>
            </a:r>
            <a:r>
              <a:rPr spc="285" dirty="0"/>
              <a:t> </a:t>
            </a:r>
            <a:r>
              <a:rPr spc="590" dirty="0"/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18784" y="1008633"/>
            <a:ext cx="4661535" cy="461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>
              <a:lnSpc>
                <a:spcPct val="1333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I </a:t>
            </a:r>
            <a:r>
              <a:rPr sz="1200" spc="-5" dirty="0">
                <a:latin typeface="Comic Sans MS"/>
                <a:cs typeface="Comic Sans MS"/>
              </a:rPr>
              <a:t>dinosauri sono</a:t>
            </a:r>
            <a:r>
              <a:rPr sz="1200" dirty="0">
                <a:latin typeface="Comic Sans MS"/>
                <a:cs typeface="Comic Sans MS"/>
              </a:rPr>
              <a:t> un </a:t>
            </a:r>
            <a:r>
              <a:rPr sz="1200" spc="-5" dirty="0">
                <a:latin typeface="Comic Sans MS"/>
                <a:cs typeface="Comic Sans MS"/>
              </a:rPr>
              <a:t>gruppo</a:t>
            </a:r>
            <a:r>
              <a:rPr sz="1200" dirty="0">
                <a:latin typeface="Comic Sans MS"/>
                <a:cs typeface="Comic Sans MS"/>
              </a:rPr>
              <a:t> di rettili</a:t>
            </a:r>
            <a:r>
              <a:rPr sz="1200" spc="-5" dirty="0">
                <a:latin typeface="Comic Sans MS"/>
                <a:cs typeface="Comic Sans MS"/>
              </a:rPr>
              <a:t> apparsi sulla</a:t>
            </a:r>
            <a:r>
              <a:rPr sz="1200" dirty="0">
                <a:latin typeface="Comic Sans MS"/>
                <a:cs typeface="Comic Sans MS"/>
              </a:rPr>
              <a:t> Terra </a:t>
            </a:r>
            <a:r>
              <a:rPr sz="1200" spc="-5" dirty="0">
                <a:latin typeface="Comic Sans MS"/>
                <a:cs typeface="Comic Sans MS"/>
              </a:rPr>
              <a:t>circa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230 </a:t>
            </a:r>
            <a:r>
              <a:rPr sz="1200" spc="-3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milioni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di</a:t>
            </a:r>
            <a:r>
              <a:rPr sz="1200" spc="-5" dirty="0">
                <a:latin typeface="Comic Sans MS"/>
                <a:cs typeface="Comic Sans MS"/>
              </a:rPr>
              <a:t> anni fa.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Comic Sans MS"/>
                <a:cs typeface="Comic Sans MS"/>
              </a:rPr>
              <a:t>Dominarono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il nostro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pianeta per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ben 165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milioni di</a:t>
            </a:r>
            <a:r>
              <a:rPr sz="1200" spc="-5" dirty="0">
                <a:latin typeface="Comic Sans MS"/>
                <a:cs typeface="Comic Sans MS"/>
              </a:rPr>
              <a:t> anni.</a:t>
            </a:r>
            <a:endParaRPr sz="1200">
              <a:latin typeface="Comic Sans MS"/>
              <a:cs typeface="Comic Sans MS"/>
            </a:endParaRPr>
          </a:p>
          <a:p>
            <a:pPr marL="575945" algn="ctr">
              <a:lnSpc>
                <a:spcPct val="100000"/>
              </a:lnSpc>
              <a:spcBef>
                <a:spcPts val="445"/>
              </a:spcBef>
            </a:pPr>
            <a:r>
              <a:rPr sz="1450" i="1" spc="-25" dirty="0">
                <a:latin typeface="Comic Sans MS"/>
                <a:cs typeface="Comic Sans MS"/>
              </a:rPr>
              <a:t>Gli</a:t>
            </a:r>
            <a:r>
              <a:rPr sz="1450" i="1" spc="-20" dirty="0">
                <a:latin typeface="Comic Sans MS"/>
                <a:cs typeface="Comic Sans MS"/>
              </a:rPr>
              <a:t> </a:t>
            </a:r>
            <a:r>
              <a:rPr sz="1450" i="1" spc="-25" dirty="0">
                <a:latin typeface="Comic Sans MS"/>
                <a:cs typeface="Comic Sans MS"/>
              </a:rPr>
              <a:t>scienziati</a:t>
            </a:r>
            <a:r>
              <a:rPr sz="1450" i="1" spc="-20" dirty="0">
                <a:latin typeface="Comic Sans MS"/>
                <a:cs typeface="Comic Sans MS"/>
              </a:rPr>
              <a:t> </a:t>
            </a:r>
            <a:r>
              <a:rPr sz="1450" i="1" spc="-30" dirty="0">
                <a:latin typeface="Comic Sans MS"/>
                <a:cs typeface="Comic Sans MS"/>
              </a:rPr>
              <a:t>chiamano</a:t>
            </a:r>
            <a:r>
              <a:rPr sz="1450" i="1" spc="-15" dirty="0">
                <a:latin typeface="Comic Sans MS"/>
                <a:cs typeface="Comic Sans MS"/>
              </a:rPr>
              <a:t> </a:t>
            </a:r>
            <a:r>
              <a:rPr sz="1450" i="1" spc="-30" dirty="0">
                <a:latin typeface="Comic Sans MS"/>
                <a:cs typeface="Comic Sans MS"/>
              </a:rPr>
              <a:t>questo </a:t>
            </a:r>
            <a:r>
              <a:rPr sz="1450" i="1" spc="-25" dirty="0">
                <a:latin typeface="Comic Sans MS"/>
                <a:cs typeface="Comic Sans MS"/>
              </a:rPr>
              <a:t>periodo:</a:t>
            </a:r>
            <a:endParaRPr sz="1450">
              <a:latin typeface="Comic Sans MS"/>
              <a:cs typeface="Comic Sans MS"/>
            </a:endParaRPr>
          </a:p>
          <a:p>
            <a:pPr marL="544195" algn="ctr">
              <a:lnSpc>
                <a:spcPct val="100000"/>
              </a:lnSpc>
              <a:spcBef>
                <a:spcPts val="300"/>
              </a:spcBef>
            </a:pPr>
            <a:r>
              <a:rPr sz="1400" b="1" spc="225" dirty="0">
                <a:latin typeface="Lucida Sans"/>
                <a:cs typeface="Lucida Sans"/>
              </a:rPr>
              <a:t>ERA</a:t>
            </a:r>
            <a:r>
              <a:rPr sz="1400" b="1" spc="215" dirty="0">
                <a:latin typeface="Lucida Sans"/>
                <a:cs typeface="Lucida Sans"/>
              </a:rPr>
              <a:t> </a:t>
            </a:r>
            <a:r>
              <a:rPr sz="1400" b="1" spc="235" dirty="0">
                <a:latin typeface="Lucida Sans"/>
                <a:cs typeface="Lucida Sans"/>
              </a:rPr>
              <a:t>MESOZOICA.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dirty="0">
                <a:latin typeface="Comic Sans MS"/>
                <a:cs typeface="Comic Sans MS"/>
              </a:rPr>
              <a:t>Il</a:t>
            </a:r>
            <a:r>
              <a:rPr sz="1200" spc="-5" dirty="0">
                <a:latin typeface="Comic Sans MS"/>
                <a:cs typeface="Comic Sans MS"/>
              </a:rPr>
              <a:t> periodo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 cui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vissero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dinosauri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venne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diviso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tra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parti:</a:t>
            </a:r>
            <a:endParaRPr sz="1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400" b="1" spc="275" dirty="0">
                <a:latin typeface="Lucida Sans"/>
                <a:cs typeface="Lucida Sans"/>
              </a:rPr>
              <a:t>TRIASSICO</a:t>
            </a:r>
            <a:r>
              <a:rPr sz="1400" spc="275" dirty="0">
                <a:latin typeface="Comic Sans MS"/>
                <a:cs typeface="Comic Sans MS"/>
              </a:rPr>
              <a:t>,</a:t>
            </a:r>
            <a:r>
              <a:rPr sz="1400" spc="-30" dirty="0">
                <a:latin typeface="Comic Sans MS"/>
                <a:cs typeface="Comic Sans MS"/>
              </a:rPr>
              <a:t> </a:t>
            </a:r>
            <a:r>
              <a:rPr sz="1400" b="1" spc="295" dirty="0">
                <a:latin typeface="Lucida Sans"/>
                <a:cs typeface="Lucida Sans"/>
              </a:rPr>
              <a:t>GIURASSICO</a:t>
            </a:r>
            <a:r>
              <a:rPr sz="1400" b="1" spc="-55" dirty="0">
                <a:latin typeface="Lucida Sans"/>
                <a:cs typeface="Lucida Sans"/>
              </a:rPr>
              <a:t> </a:t>
            </a:r>
            <a:r>
              <a:rPr sz="1400" dirty="0">
                <a:latin typeface="Comic Sans MS"/>
                <a:cs typeface="Comic Sans MS"/>
              </a:rPr>
              <a:t>e</a:t>
            </a:r>
            <a:r>
              <a:rPr sz="1400" spc="-25" dirty="0">
                <a:latin typeface="Comic Sans MS"/>
                <a:cs typeface="Comic Sans MS"/>
              </a:rPr>
              <a:t> </a:t>
            </a:r>
            <a:r>
              <a:rPr sz="1400" b="1" spc="229" dirty="0">
                <a:latin typeface="Lucida Sans"/>
                <a:cs typeface="Lucida Sans"/>
              </a:rPr>
              <a:t>CRETACEO.</a:t>
            </a:r>
            <a:endParaRPr sz="1400">
              <a:latin typeface="Lucida Sans"/>
              <a:cs typeface="Lucida Sans"/>
            </a:endParaRPr>
          </a:p>
          <a:p>
            <a:pPr marL="12700" marR="212090">
              <a:lnSpc>
                <a:spcPct val="134200"/>
              </a:lnSpc>
              <a:spcBef>
                <a:spcPts val="55"/>
              </a:spcBef>
            </a:pPr>
            <a:r>
              <a:rPr sz="1200" dirty="0">
                <a:latin typeface="Comic Sans MS"/>
                <a:cs typeface="Comic Sans MS"/>
              </a:rPr>
              <a:t>Per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ognuna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queste vissero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di </a:t>
            </a:r>
            <a:r>
              <a:rPr sz="1200" spc="-5" dirty="0">
                <a:latin typeface="Comic Sans MS"/>
                <a:cs typeface="Comic Sans MS"/>
              </a:rPr>
              <a:t>dinosauri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 diverso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genere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che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popolarono </a:t>
            </a:r>
            <a:r>
              <a:rPr sz="1200" dirty="0">
                <a:latin typeface="Comic Sans MS"/>
                <a:cs typeface="Comic Sans MS"/>
              </a:rPr>
              <a:t>la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terra,</a:t>
            </a:r>
            <a:r>
              <a:rPr sz="1200" dirty="0">
                <a:latin typeface="Comic Sans MS"/>
                <a:cs typeface="Comic Sans MS"/>
              </a:rPr>
              <a:t> 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mari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</a:t>
            </a:r>
            <a:r>
              <a:rPr sz="1200" spc="-5" dirty="0">
                <a:latin typeface="Comic Sans MS"/>
                <a:cs typeface="Comic Sans MS"/>
              </a:rPr>
              <a:t> l’aria.</a:t>
            </a:r>
            <a:endParaRPr sz="1200">
              <a:latin typeface="Comic Sans MS"/>
              <a:cs typeface="Comic Sans MS"/>
            </a:endParaRPr>
          </a:p>
          <a:p>
            <a:pPr marL="12700" marR="608330">
              <a:lnSpc>
                <a:spcPct val="133300"/>
              </a:lnSpc>
            </a:pPr>
            <a:r>
              <a:rPr sz="1200" dirty="0">
                <a:latin typeface="Comic Sans MS"/>
                <a:cs typeface="Comic Sans MS"/>
              </a:rPr>
              <a:t>Il</a:t>
            </a:r>
            <a:r>
              <a:rPr sz="1200" spc="-5" dirty="0">
                <a:latin typeface="Comic Sans MS"/>
                <a:cs typeface="Comic Sans MS"/>
              </a:rPr>
              <a:t> corpo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dinosauri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era,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genere,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coperta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scaglie</a:t>
            </a:r>
            <a:r>
              <a:rPr sz="1200" dirty="0">
                <a:latin typeface="Comic Sans MS"/>
                <a:cs typeface="Comic Sans MS"/>
              </a:rPr>
              <a:t> e </a:t>
            </a:r>
            <a:r>
              <a:rPr sz="1200" spc="-34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corazze.</a:t>
            </a:r>
            <a:endParaRPr sz="1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Comic Sans MS"/>
                <a:cs typeface="Comic Sans MS"/>
              </a:rPr>
              <a:t>Alcuni </a:t>
            </a:r>
            <a:r>
              <a:rPr sz="1200" dirty="0">
                <a:latin typeface="Comic Sans MS"/>
                <a:cs typeface="Comic Sans MS"/>
              </a:rPr>
              <a:t>erano </a:t>
            </a:r>
            <a:r>
              <a:rPr sz="1200" spc="-5" dirty="0">
                <a:latin typeface="Comic Sans MS"/>
                <a:cs typeface="Comic Sans MS"/>
              </a:rPr>
              <a:t>piccoli </a:t>
            </a:r>
            <a:r>
              <a:rPr sz="1200" dirty="0">
                <a:latin typeface="Comic Sans MS"/>
                <a:cs typeface="Comic Sans MS"/>
              </a:rPr>
              <a:t>come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polli,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altri alti come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un </a:t>
            </a:r>
            <a:r>
              <a:rPr sz="1200" spc="-5" dirty="0">
                <a:latin typeface="Comic Sans MS"/>
                <a:cs typeface="Comic Sans MS"/>
              </a:rPr>
              <a:t>palazzo.</a:t>
            </a:r>
            <a:endParaRPr sz="1200">
              <a:latin typeface="Comic Sans MS"/>
              <a:cs typeface="Comic Sans MS"/>
            </a:endParaRPr>
          </a:p>
          <a:p>
            <a:pPr marL="12700" marR="69850">
              <a:lnSpc>
                <a:spcPct val="133300"/>
              </a:lnSpc>
              <a:spcBef>
                <a:spcPts val="15"/>
              </a:spcBef>
            </a:pPr>
            <a:r>
              <a:rPr sz="1200" spc="-5" dirty="0">
                <a:latin typeface="Comic Sans MS"/>
                <a:cs typeface="Comic Sans MS"/>
              </a:rPr>
              <a:t>Potevano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essere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BIPEDI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(camminavano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sulle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zampe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posteriori),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QUADRUPEDI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(camminavano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usando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le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quattro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zampe).</a:t>
            </a:r>
            <a:endParaRPr sz="1200">
              <a:latin typeface="Comic Sans MS"/>
              <a:cs typeface="Comic Sans MS"/>
            </a:endParaRPr>
          </a:p>
          <a:p>
            <a:pPr marL="12700" marR="517525">
              <a:lnSpc>
                <a:spcPct val="133300"/>
              </a:lnSpc>
            </a:pPr>
            <a:r>
              <a:rPr sz="1200" spc="-5" dirty="0">
                <a:latin typeface="Comic Sans MS"/>
                <a:cs typeface="Comic Sans MS"/>
              </a:rPr>
              <a:t>Molti dinosauri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erano CARNIVORI, altri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ERBIVORI,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tutti, </a:t>
            </a:r>
            <a:r>
              <a:rPr sz="1200" spc="-34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comunque,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costruivano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nidi per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deporre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loro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uova.</a:t>
            </a:r>
            <a:endParaRPr sz="1200">
              <a:latin typeface="Comic Sans MS"/>
              <a:cs typeface="Comic Sans MS"/>
            </a:endParaRPr>
          </a:p>
          <a:p>
            <a:pPr marL="12700" marR="5080">
              <a:lnSpc>
                <a:spcPct val="133300"/>
              </a:lnSpc>
              <a:spcBef>
                <a:spcPts val="10"/>
              </a:spcBef>
            </a:pPr>
            <a:r>
              <a:rPr sz="1200" dirty="0">
                <a:latin typeface="Comic Sans MS"/>
                <a:cs typeface="Comic Sans MS"/>
              </a:rPr>
              <a:t>Ad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oggi </a:t>
            </a:r>
            <a:r>
              <a:rPr sz="1200" spc="-5" dirty="0">
                <a:latin typeface="Comic Sans MS"/>
                <a:cs typeface="Comic Sans MS"/>
              </a:rPr>
              <a:t>non </a:t>
            </a:r>
            <a:r>
              <a:rPr sz="1200" dirty="0">
                <a:latin typeface="Comic Sans MS"/>
                <a:cs typeface="Comic Sans MS"/>
              </a:rPr>
              <a:t>si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sa </a:t>
            </a:r>
            <a:r>
              <a:rPr sz="1200" spc="-5" dirty="0">
                <a:latin typeface="Comic Sans MS"/>
                <a:cs typeface="Comic Sans MS"/>
              </a:rPr>
              <a:t>ancora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con certezza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il motivo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per</a:t>
            </a:r>
            <a:r>
              <a:rPr sz="1200" spc="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il quale</a:t>
            </a:r>
            <a:r>
              <a:rPr sz="1200" dirty="0">
                <a:latin typeface="Comic Sans MS"/>
                <a:cs typeface="Comic Sans MS"/>
              </a:rPr>
              <a:t> si</a:t>
            </a:r>
            <a:r>
              <a:rPr sz="1200" spc="-5" dirty="0">
                <a:latin typeface="Comic Sans MS"/>
                <a:cs typeface="Comic Sans MS"/>
              </a:rPr>
              <a:t> sono </a:t>
            </a:r>
            <a:r>
              <a:rPr sz="1200" spc="-34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estinti.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2609" y="7065645"/>
            <a:ext cx="778510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9905" y="7065645"/>
            <a:ext cx="872490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03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19737" y="5667375"/>
            <a:ext cx="4710430" cy="1157605"/>
            <a:chOff x="5519737" y="5667375"/>
            <a:chExt cx="4710430" cy="1157605"/>
          </a:xfrm>
        </p:grpSpPr>
        <p:sp>
          <p:nvSpPr>
            <p:cNvPr id="9" name="object 9"/>
            <p:cNvSpPr/>
            <p:nvPr/>
          </p:nvSpPr>
          <p:spPr>
            <a:xfrm>
              <a:off x="5600700" y="5667374"/>
              <a:ext cx="4629150" cy="1076960"/>
            </a:xfrm>
            <a:custGeom>
              <a:avLst/>
              <a:gdLst/>
              <a:ahLst/>
              <a:cxnLst/>
              <a:rect l="l" t="t" r="r" b="b"/>
              <a:pathLst>
                <a:path w="4629150" h="1076959">
                  <a:moveTo>
                    <a:pt x="462915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0" y="1076337"/>
                  </a:lnTo>
                  <a:lnTo>
                    <a:pt x="4629150" y="1076337"/>
                  </a:lnTo>
                  <a:lnTo>
                    <a:pt x="4629150" y="76200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4500" y="5743575"/>
              <a:ext cx="4629150" cy="1076325"/>
            </a:xfrm>
            <a:custGeom>
              <a:avLst/>
              <a:gdLst/>
              <a:ahLst/>
              <a:cxnLst/>
              <a:rect l="l" t="t" r="r" b="b"/>
              <a:pathLst>
                <a:path w="4629150" h="1076325">
                  <a:moveTo>
                    <a:pt x="4629150" y="0"/>
                  </a:moveTo>
                  <a:lnTo>
                    <a:pt x="0" y="0"/>
                  </a:lnTo>
                  <a:lnTo>
                    <a:pt x="0" y="1076325"/>
                  </a:lnTo>
                  <a:lnTo>
                    <a:pt x="4629150" y="1076325"/>
                  </a:lnTo>
                  <a:lnTo>
                    <a:pt x="4629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24500" y="5743575"/>
              <a:ext cx="4629150" cy="1076325"/>
            </a:xfrm>
            <a:custGeom>
              <a:avLst/>
              <a:gdLst/>
              <a:ahLst/>
              <a:cxnLst/>
              <a:rect l="l" t="t" r="r" b="b"/>
              <a:pathLst>
                <a:path w="4629150" h="1076325">
                  <a:moveTo>
                    <a:pt x="0" y="1076325"/>
                  </a:moveTo>
                  <a:lnTo>
                    <a:pt x="4629150" y="1076325"/>
                  </a:lnTo>
                  <a:lnTo>
                    <a:pt x="4629150" y="0"/>
                  </a:lnTo>
                  <a:lnTo>
                    <a:pt x="0" y="0"/>
                  </a:lnTo>
                  <a:lnTo>
                    <a:pt x="0" y="1076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26633" y="5714084"/>
            <a:ext cx="4023360" cy="8794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65"/>
              </a:spcBef>
              <a:tabLst>
                <a:tab pos="737235" algn="l"/>
                <a:tab pos="2423795" algn="l"/>
                <a:tab pos="3319779" algn="l"/>
              </a:tabLst>
            </a:pPr>
            <a:r>
              <a:rPr sz="2200" spc="430" dirty="0">
                <a:latin typeface="Verdana"/>
                <a:cs typeface="Verdana"/>
              </a:rPr>
              <a:t>LO	</a:t>
            </a:r>
            <a:r>
              <a:rPr sz="2200" spc="520" dirty="0">
                <a:latin typeface="Verdana"/>
                <a:cs typeface="Verdana"/>
              </a:rPr>
              <a:t>SAPEVI	</a:t>
            </a:r>
            <a:r>
              <a:rPr sz="2200" spc="160" dirty="0">
                <a:latin typeface="Verdana"/>
                <a:cs typeface="Verdana"/>
              </a:rPr>
              <a:t>CHE	</a:t>
            </a:r>
            <a:r>
              <a:rPr sz="2200" spc="295" dirty="0">
                <a:latin typeface="Verdana"/>
                <a:cs typeface="Verdana"/>
              </a:rPr>
              <a:t>?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200" spc="-5" dirty="0">
                <a:latin typeface="Comic Sans MS"/>
                <a:cs typeface="Comic Sans MS"/>
              </a:rPr>
              <a:t>Alcuni dinosauri prendono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il nome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dallo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studioso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che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li </a:t>
            </a:r>
            <a:r>
              <a:rPr sz="1200" dirty="0">
                <a:latin typeface="Comic Sans MS"/>
                <a:cs typeface="Comic Sans MS"/>
              </a:rPr>
              <a:t>ha</a:t>
            </a:r>
            <a:endParaRPr sz="12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Comic Sans MS"/>
                <a:cs typeface="Comic Sans MS"/>
              </a:rPr>
              <a:t>scoperti </a:t>
            </a:r>
            <a:r>
              <a:rPr sz="1200" dirty="0">
                <a:latin typeface="Comic Sans MS"/>
                <a:cs typeface="Comic Sans MS"/>
              </a:rPr>
              <a:t>o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dal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luogo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in cui</a:t>
            </a:r>
            <a:r>
              <a:rPr sz="1200" spc="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sono</a:t>
            </a:r>
            <a:r>
              <a:rPr sz="120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stati trovati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reperti</a:t>
            </a:r>
            <a:r>
              <a:rPr sz="1200" spc="-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?</a:t>
            </a:r>
            <a:endParaRPr sz="1200">
              <a:latin typeface="Comic Sans MS"/>
              <a:cs typeface="Comic Sans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40" y="4346194"/>
            <a:ext cx="3697604" cy="192341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90448" y="6307023"/>
            <a:ext cx="17227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F81BC"/>
                </a:solidFill>
                <a:latin typeface="Calibri"/>
                <a:cs typeface="Calibri"/>
              </a:rPr>
              <a:t>1</a:t>
            </a:r>
            <a:r>
              <a:rPr sz="9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F81BC"/>
                </a:solidFill>
                <a:latin typeface="Calibri"/>
                <a:cs typeface="Calibri"/>
              </a:rPr>
              <a:t>FOTO</a:t>
            </a:r>
            <a:r>
              <a:rPr sz="9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F81BC"/>
                </a:solidFill>
                <a:latin typeface="Calibri"/>
                <a:cs typeface="Calibri"/>
              </a:rPr>
              <a:t>DEL</a:t>
            </a:r>
            <a:r>
              <a:rPr sz="900" b="1" spc="-5" dirty="0">
                <a:solidFill>
                  <a:srgbClr val="4F81BC"/>
                </a:solidFill>
                <a:latin typeface="Calibri"/>
                <a:cs typeface="Calibri"/>
              </a:rPr>
              <a:t> MODELLINO</a:t>
            </a:r>
            <a:r>
              <a:rPr sz="900" b="1" spc="-10" dirty="0">
                <a:solidFill>
                  <a:srgbClr val="4F81BC"/>
                </a:solidFill>
                <a:latin typeface="Calibri"/>
                <a:cs typeface="Calibri"/>
              </a:rPr>
              <a:t> MONTATO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8527" y="745185"/>
            <a:ext cx="1115568" cy="10671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4479" y="396240"/>
            <a:ext cx="4829175" cy="6696075"/>
            <a:chOff x="284479" y="396240"/>
            <a:chExt cx="4829175" cy="66960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9054" y="743712"/>
              <a:ext cx="1445006" cy="15059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479" y="396240"/>
              <a:ext cx="4829175" cy="6696075"/>
            </a:xfrm>
            <a:custGeom>
              <a:avLst/>
              <a:gdLst/>
              <a:ahLst/>
              <a:cxnLst/>
              <a:rect l="l" t="t" r="r" b="b"/>
              <a:pathLst>
                <a:path w="4829175" h="6696075">
                  <a:moveTo>
                    <a:pt x="4829175" y="0"/>
                  </a:moveTo>
                  <a:lnTo>
                    <a:pt x="0" y="0"/>
                  </a:lnTo>
                  <a:lnTo>
                    <a:pt x="0" y="6696075"/>
                  </a:lnTo>
                  <a:lnTo>
                    <a:pt x="4829175" y="6696075"/>
                  </a:lnTo>
                  <a:lnTo>
                    <a:pt x="4829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9372" y="409448"/>
            <a:ext cx="30397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3095" algn="l"/>
              </a:tabLst>
            </a:pPr>
            <a:r>
              <a:rPr sz="2200" i="0" u="none" spc="450" dirty="0">
                <a:latin typeface="Lucida Sans"/>
                <a:cs typeface="Lucida Sans"/>
              </a:rPr>
              <a:t>LO	</a:t>
            </a:r>
            <a:r>
              <a:rPr sz="2200" i="0" u="none" spc="425" dirty="0">
                <a:latin typeface="Lucida Sans"/>
                <a:cs typeface="Lucida Sans"/>
              </a:rPr>
              <a:t>STE</a:t>
            </a:r>
            <a:r>
              <a:rPr sz="2200" i="0" u="none" spc="555" dirty="0">
                <a:latin typeface="Lucida Sans"/>
                <a:cs typeface="Lucida Sans"/>
              </a:rPr>
              <a:t>G</a:t>
            </a:r>
            <a:r>
              <a:rPr sz="2200" i="0" u="none" spc="440" dirty="0">
                <a:latin typeface="Lucida Sans"/>
                <a:cs typeface="Lucida Sans"/>
              </a:rPr>
              <a:t>OSA</a:t>
            </a:r>
            <a:r>
              <a:rPr sz="2200" i="0" u="none" spc="470" dirty="0">
                <a:latin typeface="Lucida Sans"/>
                <a:cs typeface="Lucida Sans"/>
              </a:rPr>
              <a:t>U</a:t>
            </a:r>
            <a:r>
              <a:rPr sz="2200" i="0" u="none" spc="405" dirty="0">
                <a:latin typeface="Lucida Sans"/>
                <a:cs typeface="Lucida Sans"/>
              </a:rPr>
              <a:t>RO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727" y="3143225"/>
            <a:ext cx="4569460" cy="41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sz="1100" dirty="0">
                <a:latin typeface="Calibri"/>
                <a:cs typeface="Calibri"/>
              </a:rPr>
              <a:t>Lo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Stegosauro </a:t>
            </a:r>
            <a:r>
              <a:rPr sz="1100" dirty="0">
                <a:latin typeface="Calibri"/>
                <a:cs typeface="Calibri"/>
              </a:rPr>
              <a:t>era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grosso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dinosauro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vegetariano vissuto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dell’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epoca </a:t>
            </a:r>
            <a:r>
              <a:rPr sz="1100" dirty="0">
                <a:latin typeface="Calibri"/>
                <a:cs typeface="Calibri"/>
              </a:rPr>
              <a:t> giurassica.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Raggiungeva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lunghezza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massima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8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metri,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l’altezza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4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metri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727" y="3566286"/>
            <a:ext cx="12934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peso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4,5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tonnellate.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5295" y="7109459"/>
            <a:ext cx="847090" cy="2686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04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09759" y="7099934"/>
            <a:ext cx="773430" cy="268605"/>
          </a:xfrm>
          <a:custGeom>
            <a:avLst/>
            <a:gdLst/>
            <a:ahLst/>
            <a:cxnLst/>
            <a:rect l="l" t="t" r="r" b="b"/>
            <a:pathLst>
              <a:path w="773429" h="268604">
                <a:moveTo>
                  <a:pt x="0" y="268604"/>
                </a:moveTo>
                <a:lnTo>
                  <a:pt x="773429" y="268604"/>
                </a:lnTo>
                <a:lnTo>
                  <a:pt x="773429" y="0"/>
                </a:lnTo>
                <a:lnTo>
                  <a:pt x="0" y="0"/>
                </a:lnTo>
                <a:lnTo>
                  <a:pt x="0" y="26860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94595" y="7131811"/>
            <a:ext cx="4076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Pa</a:t>
            </a:r>
            <a:r>
              <a:rPr sz="1100" spc="-5" dirty="0">
                <a:latin typeface="Calibri"/>
                <a:cs typeface="Calibri"/>
              </a:rPr>
              <a:t>g.</a:t>
            </a:r>
            <a:r>
              <a:rPr sz="1100" spc="-15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1204" y="391820"/>
            <a:ext cx="4079240" cy="121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900"/>
              </a:lnSpc>
              <a:spcBef>
                <a:spcPts val="100"/>
              </a:spcBef>
            </a:pPr>
            <a:r>
              <a:rPr sz="1600" spc="330" dirty="0">
                <a:latin typeface="Lucida Sans"/>
                <a:cs typeface="Lucida Sans"/>
              </a:rPr>
              <a:t>COS</a:t>
            </a:r>
            <a:r>
              <a:rPr sz="1600" spc="320" dirty="0">
                <a:latin typeface="Lucida Sans"/>
                <a:cs typeface="Lucida Sans"/>
              </a:rPr>
              <a:t>T</a:t>
            </a:r>
            <a:r>
              <a:rPr sz="1600" spc="305" dirty="0">
                <a:latin typeface="Lucida Sans"/>
                <a:cs typeface="Lucida Sans"/>
              </a:rPr>
              <a:t>RU</a:t>
            </a:r>
            <a:r>
              <a:rPr sz="1600" spc="370" dirty="0">
                <a:latin typeface="Lucida Sans"/>
                <a:cs typeface="Lucida Sans"/>
              </a:rPr>
              <a:t>I</a:t>
            </a:r>
            <a:r>
              <a:rPr sz="1600" spc="700" dirty="0">
                <a:latin typeface="Lucida Sans"/>
                <a:cs typeface="Lucida Sans"/>
              </a:rPr>
              <a:t>S</a:t>
            </a:r>
            <a:r>
              <a:rPr sz="1600" spc="340" dirty="0">
                <a:latin typeface="Lucida Sans"/>
                <a:cs typeface="Lucida Sans"/>
              </a:rPr>
              <a:t>C</a:t>
            </a:r>
            <a:r>
              <a:rPr sz="1600" spc="675" dirty="0">
                <a:latin typeface="Lucida Sans"/>
                <a:cs typeface="Lucida Sans"/>
              </a:rPr>
              <a:t>I</a:t>
            </a:r>
            <a:r>
              <a:rPr sz="1600" dirty="0">
                <a:latin typeface="Lucida Sans"/>
                <a:cs typeface="Lucida Sans"/>
              </a:rPr>
              <a:t> </a:t>
            </a:r>
            <a:r>
              <a:rPr sz="1600" spc="-220" dirty="0">
                <a:latin typeface="Lucida Sans"/>
                <a:cs typeface="Lucida Sans"/>
              </a:rPr>
              <a:t> </a:t>
            </a:r>
            <a:r>
              <a:rPr sz="1600" spc="290" dirty="0">
                <a:latin typeface="Lucida Sans"/>
                <a:cs typeface="Lucida Sans"/>
              </a:rPr>
              <a:t>U</a:t>
            </a:r>
            <a:r>
              <a:rPr sz="1600" spc="225" dirty="0">
                <a:latin typeface="Lucida Sans"/>
                <a:cs typeface="Lucida Sans"/>
              </a:rPr>
              <a:t>N</a:t>
            </a:r>
            <a:r>
              <a:rPr sz="1600" dirty="0">
                <a:latin typeface="Lucida Sans"/>
                <a:cs typeface="Lucida Sans"/>
              </a:rPr>
              <a:t> </a:t>
            </a:r>
            <a:r>
              <a:rPr sz="1600" spc="-220" dirty="0">
                <a:latin typeface="Lucida Sans"/>
                <a:cs typeface="Lucida Sans"/>
              </a:rPr>
              <a:t> </a:t>
            </a:r>
            <a:r>
              <a:rPr sz="1600" spc="350" dirty="0">
                <a:latin typeface="Lucida Sans"/>
                <a:cs typeface="Lucida Sans"/>
              </a:rPr>
              <a:t>T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325" dirty="0">
                <a:latin typeface="Lucida Sans"/>
                <a:cs typeface="Lucida Sans"/>
              </a:rPr>
              <a:t>R</a:t>
            </a:r>
            <a:r>
              <a:rPr sz="1600" spc="375" dirty="0">
                <a:latin typeface="Lucida Sans"/>
                <a:cs typeface="Lucida Sans"/>
              </a:rPr>
              <a:t>EX</a:t>
            </a:r>
            <a:r>
              <a:rPr sz="1600" dirty="0">
                <a:latin typeface="Lucida Sans"/>
                <a:cs typeface="Lucida Sans"/>
              </a:rPr>
              <a:t> </a:t>
            </a:r>
            <a:r>
              <a:rPr sz="1600" spc="-220" dirty="0">
                <a:latin typeface="Lucida Sans"/>
                <a:cs typeface="Lucida Sans"/>
              </a:rPr>
              <a:t> </a:t>
            </a:r>
            <a:r>
              <a:rPr sz="1600" spc="340" dirty="0">
                <a:latin typeface="Lucida Sans"/>
                <a:cs typeface="Lucida Sans"/>
              </a:rPr>
              <a:t>C</a:t>
            </a:r>
            <a:r>
              <a:rPr sz="1600" spc="270" dirty="0">
                <a:latin typeface="Lucida Sans"/>
                <a:cs typeface="Lucida Sans"/>
              </a:rPr>
              <a:t>HE</a:t>
            </a:r>
            <a:r>
              <a:rPr sz="1600" dirty="0">
                <a:latin typeface="Lucida Sans"/>
                <a:cs typeface="Lucida Sans"/>
              </a:rPr>
              <a:t> </a:t>
            </a:r>
            <a:r>
              <a:rPr sz="1600" spc="-220" dirty="0">
                <a:latin typeface="Lucida Sans"/>
                <a:cs typeface="Lucida Sans"/>
              </a:rPr>
              <a:t> </a:t>
            </a:r>
            <a:r>
              <a:rPr sz="1600" spc="425" dirty="0">
                <a:latin typeface="Lucida Sans"/>
                <a:cs typeface="Lucida Sans"/>
              </a:rPr>
              <a:t>TI  </a:t>
            </a:r>
            <a:r>
              <a:rPr sz="1600" spc="320" dirty="0">
                <a:latin typeface="Lucida Sans"/>
                <a:cs typeface="Lucida Sans"/>
              </a:rPr>
              <a:t>SEGUE</a:t>
            </a:r>
            <a:r>
              <a:rPr sz="1600" spc="280" dirty="0">
                <a:latin typeface="Lucida Sans"/>
                <a:cs typeface="Lucida Sans"/>
              </a:rPr>
              <a:t> </a:t>
            </a:r>
            <a:r>
              <a:rPr sz="1600" spc="275" dirty="0">
                <a:latin typeface="Lucida Sans"/>
                <a:cs typeface="Lucida Sans"/>
              </a:rPr>
              <a:t>CON</a:t>
            </a:r>
            <a:r>
              <a:rPr sz="1600" spc="280" dirty="0">
                <a:latin typeface="Lucida Sans"/>
                <a:cs typeface="Lucida Sans"/>
              </a:rPr>
              <a:t> </a:t>
            </a:r>
            <a:r>
              <a:rPr sz="1600" spc="325" dirty="0">
                <a:latin typeface="Lucida Sans"/>
                <a:cs typeface="Lucida Sans"/>
              </a:rPr>
              <a:t>LO</a:t>
            </a:r>
            <a:r>
              <a:rPr sz="1600" spc="290" dirty="0">
                <a:latin typeface="Lucida Sans"/>
                <a:cs typeface="Lucida Sans"/>
              </a:rPr>
              <a:t> </a:t>
            </a:r>
            <a:r>
              <a:rPr sz="1600" spc="260" dirty="0">
                <a:latin typeface="Lucida Sans"/>
                <a:cs typeface="Lucida Sans"/>
              </a:rPr>
              <a:t>SGUARDO</a:t>
            </a:r>
            <a:r>
              <a:rPr sz="1600" spc="260" dirty="0"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  <a:p>
            <a:pPr marR="3810" algn="ctr">
              <a:lnSpc>
                <a:spcPct val="100000"/>
              </a:lnSpc>
              <a:spcBef>
                <a:spcPts val="1055"/>
              </a:spcBef>
            </a:pPr>
            <a:r>
              <a:rPr sz="1600" spc="-5" dirty="0">
                <a:latin typeface="Calibri"/>
                <a:cs typeface="Calibri"/>
              </a:rPr>
              <a:t>Ritaglia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</a:t>
            </a:r>
            <a:r>
              <a:rPr sz="1600" spc="-5" dirty="0">
                <a:latin typeface="Calibri"/>
                <a:cs typeface="Calibri"/>
              </a:rPr>
              <a:t> modello 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incollalo su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 cartoncino.</a:t>
            </a:r>
            <a:endParaRPr sz="1600">
              <a:latin typeface="Calibri"/>
              <a:cs typeface="Calibri"/>
            </a:endParaRPr>
          </a:p>
          <a:p>
            <a:pPr marR="2540" algn="ctr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Calibri"/>
                <a:cs typeface="Calibri"/>
              </a:rPr>
              <a:t>Segui</a:t>
            </a:r>
            <a:r>
              <a:rPr sz="1600" spc="-5" dirty="0">
                <a:latin typeface="Calibri"/>
                <a:cs typeface="Calibri"/>
              </a:rPr>
              <a:t> poi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istruzioni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alla pagina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seguente.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1475" y="838200"/>
            <a:ext cx="4552950" cy="6189345"/>
            <a:chOff x="371475" y="838200"/>
            <a:chExt cx="4552950" cy="61893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0" y="838200"/>
              <a:ext cx="3695700" cy="24669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539" y="3817620"/>
              <a:ext cx="1130808" cy="9646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1475" y="5574030"/>
              <a:ext cx="4552950" cy="1453515"/>
            </a:xfrm>
            <a:custGeom>
              <a:avLst/>
              <a:gdLst/>
              <a:ahLst/>
              <a:cxnLst/>
              <a:rect l="l" t="t" r="r" b="b"/>
              <a:pathLst>
                <a:path w="4552950" h="1453515">
                  <a:moveTo>
                    <a:pt x="85725" y="0"/>
                  </a:moveTo>
                  <a:lnTo>
                    <a:pt x="28575" y="0"/>
                  </a:lnTo>
                  <a:lnTo>
                    <a:pt x="28575" y="11429"/>
                  </a:lnTo>
                  <a:lnTo>
                    <a:pt x="85725" y="11429"/>
                  </a:lnTo>
                  <a:lnTo>
                    <a:pt x="85725" y="0"/>
                  </a:lnTo>
                  <a:close/>
                </a:path>
                <a:path w="4552950" h="1453515">
                  <a:moveTo>
                    <a:pt x="85725" y="22859"/>
                  </a:moveTo>
                  <a:lnTo>
                    <a:pt x="28575" y="22859"/>
                  </a:lnTo>
                  <a:lnTo>
                    <a:pt x="28575" y="57149"/>
                  </a:lnTo>
                  <a:lnTo>
                    <a:pt x="85725" y="57149"/>
                  </a:lnTo>
                  <a:lnTo>
                    <a:pt x="85725" y="40004"/>
                  </a:lnTo>
                  <a:lnTo>
                    <a:pt x="57150" y="40004"/>
                  </a:lnTo>
                  <a:lnTo>
                    <a:pt x="57150" y="28574"/>
                  </a:lnTo>
                  <a:lnTo>
                    <a:pt x="85725" y="28574"/>
                  </a:lnTo>
                  <a:lnTo>
                    <a:pt x="85725" y="22859"/>
                  </a:lnTo>
                  <a:close/>
                </a:path>
                <a:path w="4552950" h="1453515">
                  <a:moveTo>
                    <a:pt x="28575" y="28574"/>
                  </a:moveTo>
                  <a:lnTo>
                    <a:pt x="22860" y="28574"/>
                  </a:lnTo>
                  <a:lnTo>
                    <a:pt x="22860" y="40004"/>
                  </a:lnTo>
                  <a:lnTo>
                    <a:pt x="28575" y="40004"/>
                  </a:lnTo>
                  <a:lnTo>
                    <a:pt x="28575" y="28574"/>
                  </a:lnTo>
                  <a:close/>
                </a:path>
                <a:path w="4552950" h="1453515">
                  <a:moveTo>
                    <a:pt x="85725" y="28574"/>
                  </a:moveTo>
                  <a:lnTo>
                    <a:pt x="57150" y="28574"/>
                  </a:lnTo>
                  <a:lnTo>
                    <a:pt x="57150" y="40004"/>
                  </a:lnTo>
                  <a:lnTo>
                    <a:pt x="85725" y="40004"/>
                  </a:lnTo>
                  <a:lnTo>
                    <a:pt x="85725" y="28574"/>
                  </a:lnTo>
                  <a:close/>
                </a:path>
                <a:path w="4552950" h="1453515">
                  <a:moveTo>
                    <a:pt x="200025" y="0"/>
                  </a:moveTo>
                  <a:lnTo>
                    <a:pt x="142875" y="0"/>
                  </a:lnTo>
                  <a:lnTo>
                    <a:pt x="142875" y="11429"/>
                  </a:lnTo>
                  <a:lnTo>
                    <a:pt x="200025" y="11429"/>
                  </a:lnTo>
                  <a:lnTo>
                    <a:pt x="200025" y="0"/>
                  </a:lnTo>
                  <a:close/>
                </a:path>
                <a:path w="4552950" h="1453515">
                  <a:moveTo>
                    <a:pt x="200025" y="22859"/>
                  </a:moveTo>
                  <a:lnTo>
                    <a:pt x="142875" y="22859"/>
                  </a:lnTo>
                  <a:lnTo>
                    <a:pt x="142875" y="57149"/>
                  </a:lnTo>
                  <a:lnTo>
                    <a:pt x="200025" y="57149"/>
                  </a:lnTo>
                  <a:lnTo>
                    <a:pt x="200025" y="22859"/>
                  </a:lnTo>
                  <a:close/>
                </a:path>
                <a:path w="4552950" h="1453515">
                  <a:moveTo>
                    <a:pt x="314325" y="0"/>
                  </a:moveTo>
                  <a:lnTo>
                    <a:pt x="257175" y="0"/>
                  </a:lnTo>
                  <a:lnTo>
                    <a:pt x="257175" y="11429"/>
                  </a:lnTo>
                  <a:lnTo>
                    <a:pt x="314325" y="11429"/>
                  </a:lnTo>
                  <a:lnTo>
                    <a:pt x="314325" y="0"/>
                  </a:lnTo>
                  <a:close/>
                </a:path>
                <a:path w="4552950" h="1453515">
                  <a:moveTo>
                    <a:pt x="314325" y="22859"/>
                  </a:moveTo>
                  <a:lnTo>
                    <a:pt x="257175" y="22859"/>
                  </a:lnTo>
                  <a:lnTo>
                    <a:pt x="257175" y="57149"/>
                  </a:lnTo>
                  <a:lnTo>
                    <a:pt x="314325" y="57149"/>
                  </a:lnTo>
                  <a:lnTo>
                    <a:pt x="314325" y="22859"/>
                  </a:lnTo>
                  <a:close/>
                </a:path>
                <a:path w="4552950" h="1453515">
                  <a:moveTo>
                    <a:pt x="428625" y="0"/>
                  </a:moveTo>
                  <a:lnTo>
                    <a:pt x="371475" y="0"/>
                  </a:lnTo>
                  <a:lnTo>
                    <a:pt x="371475" y="11429"/>
                  </a:lnTo>
                  <a:lnTo>
                    <a:pt x="428625" y="11429"/>
                  </a:lnTo>
                  <a:lnTo>
                    <a:pt x="428625" y="0"/>
                  </a:lnTo>
                  <a:close/>
                </a:path>
                <a:path w="4552950" h="1453515">
                  <a:moveTo>
                    <a:pt x="428625" y="22859"/>
                  </a:moveTo>
                  <a:lnTo>
                    <a:pt x="371475" y="22859"/>
                  </a:lnTo>
                  <a:lnTo>
                    <a:pt x="371475" y="57149"/>
                  </a:lnTo>
                  <a:lnTo>
                    <a:pt x="428625" y="57149"/>
                  </a:lnTo>
                  <a:lnTo>
                    <a:pt x="428625" y="22859"/>
                  </a:lnTo>
                  <a:close/>
                </a:path>
                <a:path w="4552950" h="1453515">
                  <a:moveTo>
                    <a:pt x="542925" y="0"/>
                  </a:moveTo>
                  <a:lnTo>
                    <a:pt x="485775" y="0"/>
                  </a:lnTo>
                  <a:lnTo>
                    <a:pt x="485775" y="11429"/>
                  </a:lnTo>
                  <a:lnTo>
                    <a:pt x="542925" y="11429"/>
                  </a:lnTo>
                  <a:lnTo>
                    <a:pt x="542925" y="0"/>
                  </a:lnTo>
                  <a:close/>
                </a:path>
                <a:path w="4552950" h="1453515">
                  <a:moveTo>
                    <a:pt x="542925" y="22859"/>
                  </a:moveTo>
                  <a:lnTo>
                    <a:pt x="485775" y="22859"/>
                  </a:lnTo>
                  <a:lnTo>
                    <a:pt x="485775" y="57149"/>
                  </a:lnTo>
                  <a:lnTo>
                    <a:pt x="542925" y="57149"/>
                  </a:lnTo>
                  <a:lnTo>
                    <a:pt x="542925" y="22859"/>
                  </a:lnTo>
                  <a:close/>
                </a:path>
                <a:path w="4552950" h="1453515">
                  <a:moveTo>
                    <a:pt x="657225" y="0"/>
                  </a:moveTo>
                  <a:lnTo>
                    <a:pt x="600075" y="0"/>
                  </a:lnTo>
                  <a:lnTo>
                    <a:pt x="600075" y="11429"/>
                  </a:lnTo>
                  <a:lnTo>
                    <a:pt x="657225" y="11429"/>
                  </a:lnTo>
                  <a:lnTo>
                    <a:pt x="657225" y="0"/>
                  </a:lnTo>
                  <a:close/>
                </a:path>
                <a:path w="4552950" h="1453515">
                  <a:moveTo>
                    <a:pt x="657225" y="22859"/>
                  </a:moveTo>
                  <a:lnTo>
                    <a:pt x="600075" y="22859"/>
                  </a:lnTo>
                  <a:lnTo>
                    <a:pt x="600075" y="57149"/>
                  </a:lnTo>
                  <a:lnTo>
                    <a:pt x="657225" y="57149"/>
                  </a:lnTo>
                  <a:lnTo>
                    <a:pt x="657225" y="22859"/>
                  </a:lnTo>
                  <a:close/>
                </a:path>
                <a:path w="4552950" h="1453515">
                  <a:moveTo>
                    <a:pt x="771525" y="0"/>
                  </a:moveTo>
                  <a:lnTo>
                    <a:pt x="714375" y="0"/>
                  </a:lnTo>
                  <a:lnTo>
                    <a:pt x="714375" y="11429"/>
                  </a:lnTo>
                  <a:lnTo>
                    <a:pt x="771525" y="11429"/>
                  </a:lnTo>
                  <a:lnTo>
                    <a:pt x="771525" y="0"/>
                  </a:lnTo>
                  <a:close/>
                </a:path>
                <a:path w="4552950" h="1453515">
                  <a:moveTo>
                    <a:pt x="771525" y="22859"/>
                  </a:moveTo>
                  <a:lnTo>
                    <a:pt x="714375" y="22859"/>
                  </a:lnTo>
                  <a:lnTo>
                    <a:pt x="714375" y="57149"/>
                  </a:lnTo>
                  <a:lnTo>
                    <a:pt x="771525" y="57149"/>
                  </a:lnTo>
                  <a:lnTo>
                    <a:pt x="771525" y="22859"/>
                  </a:lnTo>
                  <a:close/>
                </a:path>
                <a:path w="4552950" h="1453515">
                  <a:moveTo>
                    <a:pt x="885825" y="0"/>
                  </a:moveTo>
                  <a:lnTo>
                    <a:pt x="828675" y="0"/>
                  </a:lnTo>
                  <a:lnTo>
                    <a:pt x="828675" y="11429"/>
                  </a:lnTo>
                  <a:lnTo>
                    <a:pt x="885825" y="11429"/>
                  </a:lnTo>
                  <a:lnTo>
                    <a:pt x="885825" y="0"/>
                  </a:lnTo>
                  <a:close/>
                </a:path>
                <a:path w="4552950" h="1453515">
                  <a:moveTo>
                    <a:pt x="885825" y="22859"/>
                  </a:moveTo>
                  <a:lnTo>
                    <a:pt x="828675" y="22859"/>
                  </a:lnTo>
                  <a:lnTo>
                    <a:pt x="828675" y="57149"/>
                  </a:lnTo>
                  <a:lnTo>
                    <a:pt x="885825" y="57149"/>
                  </a:lnTo>
                  <a:lnTo>
                    <a:pt x="885825" y="22859"/>
                  </a:lnTo>
                  <a:close/>
                </a:path>
                <a:path w="4552950" h="1453515">
                  <a:moveTo>
                    <a:pt x="1000125" y="0"/>
                  </a:moveTo>
                  <a:lnTo>
                    <a:pt x="942975" y="0"/>
                  </a:lnTo>
                  <a:lnTo>
                    <a:pt x="942975" y="11429"/>
                  </a:lnTo>
                  <a:lnTo>
                    <a:pt x="1000125" y="11429"/>
                  </a:lnTo>
                  <a:lnTo>
                    <a:pt x="1000125" y="0"/>
                  </a:lnTo>
                  <a:close/>
                </a:path>
                <a:path w="4552950" h="1453515">
                  <a:moveTo>
                    <a:pt x="1000125" y="22859"/>
                  </a:moveTo>
                  <a:lnTo>
                    <a:pt x="942975" y="22859"/>
                  </a:lnTo>
                  <a:lnTo>
                    <a:pt x="942975" y="57149"/>
                  </a:lnTo>
                  <a:lnTo>
                    <a:pt x="1000125" y="57149"/>
                  </a:lnTo>
                  <a:lnTo>
                    <a:pt x="1000125" y="22859"/>
                  </a:lnTo>
                  <a:close/>
                </a:path>
                <a:path w="4552950" h="1453515">
                  <a:moveTo>
                    <a:pt x="1114425" y="0"/>
                  </a:moveTo>
                  <a:lnTo>
                    <a:pt x="1057275" y="0"/>
                  </a:lnTo>
                  <a:lnTo>
                    <a:pt x="1057275" y="11429"/>
                  </a:lnTo>
                  <a:lnTo>
                    <a:pt x="1114425" y="11429"/>
                  </a:lnTo>
                  <a:lnTo>
                    <a:pt x="1114425" y="0"/>
                  </a:lnTo>
                  <a:close/>
                </a:path>
                <a:path w="4552950" h="1453515">
                  <a:moveTo>
                    <a:pt x="1114425" y="22859"/>
                  </a:moveTo>
                  <a:lnTo>
                    <a:pt x="1057275" y="22859"/>
                  </a:lnTo>
                  <a:lnTo>
                    <a:pt x="1057275" y="57149"/>
                  </a:lnTo>
                  <a:lnTo>
                    <a:pt x="1114425" y="57149"/>
                  </a:lnTo>
                  <a:lnTo>
                    <a:pt x="1114425" y="22859"/>
                  </a:lnTo>
                  <a:close/>
                </a:path>
                <a:path w="4552950" h="1453515">
                  <a:moveTo>
                    <a:pt x="1228725" y="0"/>
                  </a:moveTo>
                  <a:lnTo>
                    <a:pt x="1171575" y="0"/>
                  </a:lnTo>
                  <a:lnTo>
                    <a:pt x="1171575" y="11429"/>
                  </a:lnTo>
                  <a:lnTo>
                    <a:pt x="1228725" y="11429"/>
                  </a:lnTo>
                  <a:lnTo>
                    <a:pt x="1228725" y="0"/>
                  </a:lnTo>
                  <a:close/>
                </a:path>
                <a:path w="4552950" h="1453515">
                  <a:moveTo>
                    <a:pt x="1228725" y="22859"/>
                  </a:moveTo>
                  <a:lnTo>
                    <a:pt x="1171575" y="22859"/>
                  </a:lnTo>
                  <a:lnTo>
                    <a:pt x="1171575" y="57149"/>
                  </a:lnTo>
                  <a:lnTo>
                    <a:pt x="1228725" y="57149"/>
                  </a:lnTo>
                  <a:lnTo>
                    <a:pt x="1228725" y="22859"/>
                  </a:lnTo>
                  <a:close/>
                </a:path>
                <a:path w="4552950" h="1453515">
                  <a:moveTo>
                    <a:pt x="1343025" y="0"/>
                  </a:moveTo>
                  <a:lnTo>
                    <a:pt x="1285875" y="0"/>
                  </a:lnTo>
                  <a:lnTo>
                    <a:pt x="1285875" y="11429"/>
                  </a:lnTo>
                  <a:lnTo>
                    <a:pt x="1343025" y="11429"/>
                  </a:lnTo>
                  <a:lnTo>
                    <a:pt x="1343025" y="0"/>
                  </a:lnTo>
                  <a:close/>
                </a:path>
                <a:path w="4552950" h="1453515">
                  <a:moveTo>
                    <a:pt x="1343025" y="22859"/>
                  </a:moveTo>
                  <a:lnTo>
                    <a:pt x="1285875" y="22859"/>
                  </a:lnTo>
                  <a:lnTo>
                    <a:pt x="1285875" y="57149"/>
                  </a:lnTo>
                  <a:lnTo>
                    <a:pt x="1343025" y="57149"/>
                  </a:lnTo>
                  <a:lnTo>
                    <a:pt x="1343025" y="22859"/>
                  </a:lnTo>
                  <a:close/>
                </a:path>
                <a:path w="4552950" h="1453515">
                  <a:moveTo>
                    <a:pt x="1457325" y="0"/>
                  </a:moveTo>
                  <a:lnTo>
                    <a:pt x="1400175" y="0"/>
                  </a:lnTo>
                  <a:lnTo>
                    <a:pt x="1400175" y="11429"/>
                  </a:lnTo>
                  <a:lnTo>
                    <a:pt x="1457325" y="11429"/>
                  </a:lnTo>
                  <a:lnTo>
                    <a:pt x="1457325" y="0"/>
                  </a:lnTo>
                  <a:close/>
                </a:path>
                <a:path w="4552950" h="1453515">
                  <a:moveTo>
                    <a:pt x="1457325" y="22859"/>
                  </a:moveTo>
                  <a:lnTo>
                    <a:pt x="1400175" y="22859"/>
                  </a:lnTo>
                  <a:lnTo>
                    <a:pt x="1400175" y="57149"/>
                  </a:lnTo>
                  <a:lnTo>
                    <a:pt x="1457325" y="57149"/>
                  </a:lnTo>
                  <a:lnTo>
                    <a:pt x="1457325" y="22859"/>
                  </a:lnTo>
                  <a:close/>
                </a:path>
                <a:path w="4552950" h="1453515">
                  <a:moveTo>
                    <a:pt x="1571625" y="0"/>
                  </a:moveTo>
                  <a:lnTo>
                    <a:pt x="1514475" y="0"/>
                  </a:lnTo>
                  <a:lnTo>
                    <a:pt x="1514475" y="11429"/>
                  </a:lnTo>
                  <a:lnTo>
                    <a:pt x="1571625" y="11429"/>
                  </a:lnTo>
                  <a:lnTo>
                    <a:pt x="1571625" y="0"/>
                  </a:lnTo>
                  <a:close/>
                </a:path>
                <a:path w="4552950" h="1453515">
                  <a:moveTo>
                    <a:pt x="1571625" y="22859"/>
                  </a:moveTo>
                  <a:lnTo>
                    <a:pt x="1514475" y="22859"/>
                  </a:lnTo>
                  <a:lnTo>
                    <a:pt x="1514475" y="57149"/>
                  </a:lnTo>
                  <a:lnTo>
                    <a:pt x="1571625" y="57149"/>
                  </a:lnTo>
                  <a:lnTo>
                    <a:pt x="1571625" y="22859"/>
                  </a:lnTo>
                  <a:close/>
                </a:path>
                <a:path w="4552950" h="1453515">
                  <a:moveTo>
                    <a:pt x="1685925" y="0"/>
                  </a:moveTo>
                  <a:lnTo>
                    <a:pt x="1628775" y="0"/>
                  </a:lnTo>
                  <a:lnTo>
                    <a:pt x="1628775" y="11429"/>
                  </a:lnTo>
                  <a:lnTo>
                    <a:pt x="1685925" y="11429"/>
                  </a:lnTo>
                  <a:lnTo>
                    <a:pt x="1685925" y="0"/>
                  </a:lnTo>
                  <a:close/>
                </a:path>
                <a:path w="4552950" h="1453515">
                  <a:moveTo>
                    <a:pt x="1685925" y="22859"/>
                  </a:moveTo>
                  <a:lnTo>
                    <a:pt x="1628775" y="22859"/>
                  </a:lnTo>
                  <a:lnTo>
                    <a:pt x="1628775" y="57149"/>
                  </a:lnTo>
                  <a:lnTo>
                    <a:pt x="1685925" y="57149"/>
                  </a:lnTo>
                  <a:lnTo>
                    <a:pt x="1685925" y="22859"/>
                  </a:lnTo>
                  <a:close/>
                </a:path>
                <a:path w="4552950" h="1453515">
                  <a:moveTo>
                    <a:pt x="1800225" y="0"/>
                  </a:moveTo>
                  <a:lnTo>
                    <a:pt x="1743075" y="0"/>
                  </a:lnTo>
                  <a:lnTo>
                    <a:pt x="1743075" y="11429"/>
                  </a:lnTo>
                  <a:lnTo>
                    <a:pt x="1800225" y="11429"/>
                  </a:lnTo>
                  <a:lnTo>
                    <a:pt x="1800225" y="0"/>
                  </a:lnTo>
                  <a:close/>
                </a:path>
                <a:path w="4552950" h="1453515">
                  <a:moveTo>
                    <a:pt x="1800225" y="22859"/>
                  </a:moveTo>
                  <a:lnTo>
                    <a:pt x="1743075" y="22859"/>
                  </a:lnTo>
                  <a:lnTo>
                    <a:pt x="1743075" y="57149"/>
                  </a:lnTo>
                  <a:lnTo>
                    <a:pt x="1800225" y="57149"/>
                  </a:lnTo>
                  <a:lnTo>
                    <a:pt x="1800225" y="22859"/>
                  </a:lnTo>
                  <a:close/>
                </a:path>
                <a:path w="4552950" h="1453515">
                  <a:moveTo>
                    <a:pt x="1914525" y="0"/>
                  </a:moveTo>
                  <a:lnTo>
                    <a:pt x="1857375" y="0"/>
                  </a:lnTo>
                  <a:lnTo>
                    <a:pt x="1857375" y="11429"/>
                  </a:lnTo>
                  <a:lnTo>
                    <a:pt x="1914525" y="11429"/>
                  </a:lnTo>
                  <a:lnTo>
                    <a:pt x="1914525" y="0"/>
                  </a:lnTo>
                  <a:close/>
                </a:path>
                <a:path w="4552950" h="1453515">
                  <a:moveTo>
                    <a:pt x="1914525" y="22859"/>
                  </a:moveTo>
                  <a:lnTo>
                    <a:pt x="1857375" y="22859"/>
                  </a:lnTo>
                  <a:lnTo>
                    <a:pt x="1857375" y="57149"/>
                  </a:lnTo>
                  <a:lnTo>
                    <a:pt x="1914525" y="57149"/>
                  </a:lnTo>
                  <a:lnTo>
                    <a:pt x="1914525" y="22859"/>
                  </a:lnTo>
                  <a:close/>
                </a:path>
                <a:path w="4552950" h="1453515">
                  <a:moveTo>
                    <a:pt x="2028825" y="0"/>
                  </a:moveTo>
                  <a:lnTo>
                    <a:pt x="1971675" y="0"/>
                  </a:lnTo>
                  <a:lnTo>
                    <a:pt x="1971675" y="11429"/>
                  </a:lnTo>
                  <a:lnTo>
                    <a:pt x="2028825" y="11429"/>
                  </a:lnTo>
                  <a:lnTo>
                    <a:pt x="2028825" y="0"/>
                  </a:lnTo>
                  <a:close/>
                </a:path>
                <a:path w="4552950" h="1453515">
                  <a:moveTo>
                    <a:pt x="2028825" y="22859"/>
                  </a:moveTo>
                  <a:lnTo>
                    <a:pt x="1971675" y="22859"/>
                  </a:lnTo>
                  <a:lnTo>
                    <a:pt x="1971675" y="57149"/>
                  </a:lnTo>
                  <a:lnTo>
                    <a:pt x="2028825" y="57149"/>
                  </a:lnTo>
                  <a:lnTo>
                    <a:pt x="2028825" y="22859"/>
                  </a:lnTo>
                  <a:close/>
                </a:path>
                <a:path w="4552950" h="1453515">
                  <a:moveTo>
                    <a:pt x="2143125" y="0"/>
                  </a:moveTo>
                  <a:lnTo>
                    <a:pt x="2085975" y="0"/>
                  </a:lnTo>
                  <a:lnTo>
                    <a:pt x="2085975" y="11429"/>
                  </a:lnTo>
                  <a:lnTo>
                    <a:pt x="2143125" y="11429"/>
                  </a:lnTo>
                  <a:lnTo>
                    <a:pt x="2143125" y="0"/>
                  </a:lnTo>
                  <a:close/>
                </a:path>
                <a:path w="4552950" h="1453515">
                  <a:moveTo>
                    <a:pt x="2143125" y="22859"/>
                  </a:moveTo>
                  <a:lnTo>
                    <a:pt x="2085975" y="22859"/>
                  </a:lnTo>
                  <a:lnTo>
                    <a:pt x="2085975" y="57149"/>
                  </a:lnTo>
                  <a:lnTo>
                    <a:pt x="2143125" y="57149"/>
                  </a:lnTo>
                  <a:lnTo>
                    <a:pt x="2143125" y="22859"/>
                  </a:lnTo>
                  <a:close/>
                </a:path>
                <a:path w="4552950" h="1453515">
                  <a:moveTo>
                    <a:pt x="2257425" y="0"/>
                  </a:moveTo>
                  <a:lnTo>
                    <a:pt x="2200275" y="0"/>
                  </a:lnTo>
                  <a:lnTo>
                    <a:pt x="2200275" y="11429"/>
                  </a:lnTo>
                  <a:lnTo>
                    <a:pt x="2257425" y="11429"/>
                  </a:lnTo>
                  <a:lnTo>
                    <a:pt x="2257425" y="0"/>
                  </a:lnTo>
                  <a:close/>
                </a:path>
                <a:path w="4552950" h="1453515">
                  <a:moveTo>
                    <a:pt x="2257425" y="22859"/>
                  </a:moveTo>
                  <a:lnTo>
                    <a:pt x="2200275" y="22859"/>
                  </a:lnTo>
                  <a:lnTo>
                    <a:pt x="2200275" y="57149"/>
                  </a:lnTo>
                  <a:lnTo>
                    <a:pt x="2257425" y="57149"/>
                  </a:lnTo>
                  <a:lnTo>
                    <a:pt x="2257425" y="22859"/>
                  </a:lnTo>
                  <a:close/>
                </a:path>
                <a:path w="4552950" h="1453515">
                  <a:moveTo>
                    <a:pt x="2371725" y="0"/>
                  </a:moveTo>
                  <a:lnTo>
                    <a:pt x="2314575" y="0"/>
                  </a:lnTo>
                  <a:lnTo>
                    <a:pt x="2314575" y="11429"/>
                  </a:lnTo>
                  <a:lnTo>
                    <a:pt x="2371725" y="11429"/>
                  </a:lnTo>
                  <a:lnTo>
                    <a:pt x="2371725" y="0"/>
                  </a:lnTo>
                  <a:close/>
                </a:path>
                <a:path w="4552950" h="1453515">
                  <a:moveTo>
                    <a:pt x="2371725" y="22859"/>
                  </a:moveTo>
                  <a:lnTo>
                    <a:pt x="2314575" y="22859"/>
                  </a:lnTo>
                  <a:lnTo>
                    <a:pt x="2314575" y="57149"/>
                  </a:lnTo>
                  <a:lnTo>
                    <a:pt x="2371725" y="57149"/>
                  </a:lnTo>
                  <a:lnTo>
                    <a:pt x="2371725" y="22859"/>
                  </a:lnTo>
                  <a:close/>
                </a:path>
                <a:path w="4552950" h="1453515">
                  <a:moveTo>
                    <a:pt x="2486025" y="0"/>
                  </a:moveTo>
                  <a:lnTo>
                    <a:pt x="2428875" y="0"/>
                  </a:lnTo>
                  <a:lnTo>
                    <a:pt x="2428875" y="11429"/>
                  </a:lnTo>
                  <a:lnTo>
                    <a:pt x="2486025" y="11429"/>
                  </a:lnTo>
                  <a:lnTo>
                    <a:pt x="2486025" y="0"/>
                  </a:lnTo>
                  <a:close/>
                </a:path>
                <a:path w="4552950" h="1453515">
                  <a:moveTo>
                    <a:pt x="2486025" y="22859"/>
                  </a:moveTo>
                  <a:lnTo>
                    <a:pt x="2428875" y="22859"/>
                  </a:lnTo>
                  <a:lnTo>
                    <a:pt x="2428875" y="57149"/>
                  </a:lnTo>
                  <a:lnTo>
                    <a:pt x="2486025" y="57149"/>
                  </a:lnTo>
                  <a:lnTo>
                    <a:pt x="2486025" y="22859"/>
                  </a:lnTo>
                  <a:close/>
                </a:path>
                <a:path w="4552950" h="1453515">
                  <a:moveTo>
                    <a:pt x="2600325" y="0"/>
                  </a:moveTo>
                  <a:lnTo>
                    <a:pt x="2543175" y="0"/>
                  </a:lnTo>
                  <a:lnTo>
                    <a:pt x="2543175" y="11429"/>
                  </a:lnTo>
                  <a:lnTo>
                    <a:pt x="2600325" y="11429"/>
                  </a:lnTo>
                  <a:lnTo>
                    <a:pt x="2600325" y="0"/>
                  </a:lnTo>
                  <a:close/>
                </a:path>
                <a:path w="4552950" h="1453515">
                  <a:moveTo>
                    <a:pt x="2600325" y="22859"/>
                  </a:moveTo>
                  <a:lnTo>
                    <a:pt x="2543175" y="22859"/>
                  </a:lnTo>
                  <a:lnTo>
                    <a:pt x="2543175" y="57149"/>
                  </a:lnTo>
                  <a:lnTo>
                    <a:pt x="2600325" y="57149"/>
                  </a:lnTo>
                  <a:lnTo>
                    <a:pt x="2600325" y="22859"/>
                  </a:lnTo>
                  <a:close/>
                </a:path>
                <a:path w="4552950" h="1453515">
                  <a:moveTo>
                    <a:pt x="2714625" y="0"/>
                  </a:moveTo>
                  <a:lnTo>
                    <a:pt x="2657475" y="0"/>
                  </a:lnTo>
                  <a:lnTo>
                    <a:pt x="2657475" y="11429"/>
                  </a:lnTo>
                  <a:lnTo>
                    <a:pt x="2714625" y="11429"/>
                  </a:lnTo>
                  <a:lnTo>
                    <a:pt x="2714625" y="0"/>
                  </a:lnTo>
                  <a:close/>
                </a:path>
                <a:path w="4552950" h="1453515">
                  <a:moveTo>
                    <a:pt x="2714625" y="22859"/>
                  </a:moveTo>
                  <a:lnTo>
                    <a:pt x="2657475" y="22859"/>
                  </a:lnTo>
                  <a:lnTo>
                    <a:pt x="2657475" y="57149"/>
                  </a:lnTo>
                  <a:lnTo>
                    <a:pt x="2714625" y="57149"/>
                  </a:lnTo>
                  <a:lnTo>
                    <a:pt x="2714625" y="22859"/>
                  </a:lnTo>
                  <a:close/>
                </a:path>
                <a:path w="4552950" h="1453515">
                  <a:moveTo>
                    <a:pt x="2828925" y="0"/>
                  </a:moveTo>
                  <a:lnTo>
                    <a:pt x="2771775" y="0"/>
                  </a:lnTo>
                  <a:lnTo>
                    <a:pt x="2771775" y="11429"/>
                  </a:lnTo>
                  <a:lnTo>
                    <a:pt x="2828925" y="11429"/>
                  </a:lnTo>
                  <a:lnTo>
                    <a:pt x="2828925" y="0"/>
                  </a:lnTo>
                  <a:close/>
                </a:path>
                <a:path w="4552950" h="1453515">
                  <a:moveTo>
                    <a:pt x="2828925" y="22859"/>
                  </a:moveTo>
                  <a:lnTo>
                    <a:pt x="2771775" y="22859"/>
                  </a:lnTo>
                  <a:lnTo>
                    <a:pt x="2771775" y="57149"/>
                  </a:lnTo>
                  <a:lnTo>
                    <a:pt x="2828925" y="57149"/>
                  </a:lnTo>
                  <a:lnTo>
                    <a:pt x="2828925" y="22859"/>
                  </a:lnTo>
                  <a:close/>
                </a:path>
                <a:path w="4552950" h="1453515">
                  <a:moveTo>
                    <a:pt x="2943225" y="0"/>
                  </a:moveTo>
                  <a:lnTo>
                    <a:pt x="2886075" y="0"/>
                  </a:lnTo>
                  <a:lnTo>
                    <a:pt x="2886075" y="11429"/>
                  </a:lnTo>
                  <a:lnTo>
                    <a:pt x="2943225" y="11429"/>
                  </a:lnTo>
                  <a:lnTo>
                    <a:pt x="2943225" y="0"/>
                  </a:lnTo>
                  <a:close/>
                </a:path>
                <a:path w="4552950" h="1453515">
                  <a:moveTo>
                    <a:pt x="2943225" y="22859"/>
                  </a:moveTo>
                  <a:lnTo>
                    <a:pt x="2886075" y="22859"/>
                  </a:lnTo>
                  <a:lnTo>
                    <a:pt x="2886075" y="57149"/>
                  </a:lnTo>
                  <a:lnTo>
                    <a:pt x="2943225" y="57149"/>
                  </a:lnTo>
                  <a:lnTo>
                    <a:pt x="2943225" y="22859"/>
                  </a:lnTo>
                  <a:close/>
                </a:path>
                <a:path w="4552950" h="1453515">
                  <a:moveTo>
                    <a:pt x="3057525" y="0"/>
                  </a:moveTo>
                  <a:lnTo>
                    <a:pt x="3000375" y="0"/>
                  </a:lnTo>
                  <a:lnTo>
                    <a:pt x="3000375" y="11429"/>
                  </a:lnTo>
                  <a:lnTo>
                    <a:pt x="3057525" y="11429"/>
                  </a:lnTo>
                  <a:lnTo>
                    <a:pt x="3057525" y="0"/>
                  </a:lnTo>
                  <a:close/>
                </a:path>
                <a:path w="4552950" h="1453515">
                  <a:moveTo>
                    <a:pt x="3057525" y="22859"/>
                  </a:moveTo>
                  <a:lnTo>
                    <a:pt x="3000375" y="22859"/>
                  </a:lnTo>
                  <a:lnTo>
                    <a:pt x="3000375" y="57149"/>
                  </a:lnTo>
                  <a:lnTo>
                    <a:pt x="3057525" y="57149"/>
                  </a:lnTo>
                  <a:lnTo>
                    <a:pt x="3057525" y="22859"/>
                  </a:lnTo>
                  <a:close/>
                </a:path>
                <a:path w="4552950" h="1453515">
                  <a:moveTo>
                    <a:pt x="3171825" y="0"/>
                  </a:moveTo>
                  <a:lnTo>
                    <a:pt x="3114675" y="0"/>
                  </a:lnTo>
                  <a:lnTo>
                    <a:pt x="3114675" y="11429"/>
                  </a:lnTo>
                  <a:lnTo>
                    <a:pt x="3171825" y="11429"/>
                  </a:lnTo>
                  <a:lnTo>
                    <a:pt x="3171825" y="0"/>
                  </a:lnTo>
                  <a:close/>
                </a:path>
                <a:path w="4552950" h="1453515">
                  <a:moveTo>
                    <a:pt x="3171825" y="22859"/>
                  </a:moveTo>
                  <a:lnTo>
                    <a:pt x="3114675" y="22859"/>
                  </a:lnTo>
                  <a:lnTo>
                    <a:pt x="3114675" y="57149"/>
                  </a:lnTo>
                  <a:lnTo>
                    <a:pt x="3171825" y="57149"/>
                  </a:lnTo>
                  <a:lnTo>
                    <a:pt x="3171825" y="22859"/>
                  </a:lnTo>
                  <a:close/>
                </a:path>
                <a:path w="4552950" h="1453515">
                  <a:moveTo>
                    <a:pt x="3286125" y="0"/>
                  </a:moveTo>
                  <a:lnTo>
                    <a:pt x="3228975" y="0"/>
                  </a:lnTo>
                  <a:lnTo>
                    <a:pt x="3228975" y="11429"/>
                  </a:lnTo>
                  <a:lnTo>
                    <a:pt x="3286125" y="11429"/>
                  </a:lnTo>
                  <a:lnTo>
                    <a:pt x="3286125" y="0"/>
                  </a:lnTo>
                  <a:close/>
                </a:path>
                <a:path w="4552950" h="1453515">
                  <a:moveTo>
                    <a:pt x="3286125" y="22859"/>
                  </a:moveTo>
                  <a:lnTo>
                    <a:pt x="3228975" y="22859"/>
                  </a:lnTo>
                  <a:lnTo>
                    <a:pt x="3228975" y="57149"/>
                  </a:lnTo>
                  <a:lnTo>
                    <a:pt x="3286125" y="57149"/>
                  </a:lnTo>
                  <a:lnTo>
                    <a:pt x="3286125" y="22859"/>
                  </a:lnTo>
                  <a:close/>
                </a:path>
                <a:path w="4552950" h="1453515">
                  <a:moveTo>
                    <a:pt x="3400425" y="0"/>
                  </a:moveTo>
                  <a:lnTo>
                    <a:pt x="3343275" y="0"/>
                  </a:lnTo>
                  <a:lnTo>
                    <a:pt x="3343275" y="11429"/>
                  </a:lnTo>
                  <a:lnTo>
                    <a:pt x="3400425" y="11429"/>
                  </a:lnTo>
                  <a:lnTo>
                    <a:pt x="3400425" y="0"/>
                  </a:lnTo>
                  <a:close/>
                </a:path>
                <a:path w="4552950" h="1453515">
                  <a:moveTo>
                    <a:pt x="3400425" y="22859"/>
                  </a:moveTo>
                  <a:lnTo>
                    <a:pt x="3343275" y="22859"/>
                  </a:lnTo>
                  <a:lnTo>
                    <a:pt x="3343275" y="57149"/>
                  </a:lnTo>
                  <a:lnTo>
                    <a:pt x="3400425" y="57149"/>
                  </a:lnTo>
                  <a:lnTo>
                    <a:pt x="3400425" y="22859"/>
                  </a:lnTo>
                  <a:close/>
                </a:path>
                <a:path w="4552950" h="1453515">
                  <a:moveTo>
                    <a:pt x="3514725" y="0"/>
                  </a:moveTo>
                  <a:lnTo>
                    <a:pt x="3457575" y="0"/>
                  </a:lnTo>
                  <a:lnTo>
                    <a:pt x="3457575" y="11429"/>
                  </a:lnTo>
                  <a:lnTo>
                    <a:pt x="3514725" y="11429"/>
                  </a:lnTo>
                  <a:lnTo>
                    <a:pt x="3514725" y="0"/>
                  </a:lnTo>
                  <a:close/>
                </a:path>
                <a:path w="4552950" h="1453515">
                  <a:moveTo>
                    <a:pt x="3514725" y="22859"/>
                  </a:moveTo>
                  <a:lnTo>
                    <a:pt x="3457575" y="22859"/>
                  </a:lnTo>
                  <a:lnTo>
                    <a:pt x="3457575" y="57149"/>
                  </a:lnTo>
                  <a:lnTo>
                    <a:pt x="3514725" y="57149"/>
                  </a:lnTo>
                  <a:lnTo>
                    <a:pt x="3514725" y="22859"/>
                  </a:lnTo>
                  <a:close/>
                </a:path>
                <a:path w="4552950" h="1453515">
                  <a:moveTo>
                    <a:pt x="3629025" y="0"/>
                  </a:moveTo>
                  <a:lnTo>
                    <a:pt x="3571875" y="0"/>
                  </a:lnTo>
                  <a:lnTo>
                    <a:pt x="3571875" y="11429"/>
                  </a:lnTo>
                  <a:lnTo>
                    <a:pt x="3629025" y="11429"/>
                  </a:lnTo>
                  <a:lnTo>
                    <a:pt x="3629025" y="0"/>
                  </a:lnTo>
                  <a:close/>
                </a:path>
                <a:path w="4552950" h="1453515">
                  <a:moveTo>
                    <a:pt x="3629025" y="22859"/>
                  </a:moveTo>
                  <a:lnTo>
                    <a:pt x="3571875" y="22859"/>
                  </a:lnTo>
                  <a:lnTo>
                    <a:pt x="3571875" y="57149"/>
                  </a:lnTo>
                  <a:lnTo>
                    <a:pt x="3629025" y="57149"/>
                  </a:lnTo>
                  <a:lnTo>
                    <a:pt x="3629025" y="22859"/>
                  </a:lnTo>
                  <a:close/>
                </a:path>
                <a:path w="4552950" h="1453515">
                  <a:moveTo>
                    <a:pt x="3743325" y="0"/>
                  </a:moveTo>
                  <a:lnTo>
                    <a:pt x="3686175" y="0"/>
                  </a:lnTo>
                  <a:lnTo>
                    <a:pt x="3686175" y="11429"/>
                  </a:lnTo>
                  <a:lnTo>
                    <a:pt x="3743325" y="11429"/>
                  </a:lnTo>
                  <a:lnTo>
                    <a:pt x="3743325" y="0"/>
                  </a:lnTo>
                  <a:close/>
                </a:path>
                <a:path w="4552950" h="1453515">
                  <a:moveTo>
                    <a:pt x="3743325" y="22859"/>
                  </a:moveTo>
                  <a:lnTo>
                    <a:pt x="3686175" y="22859"/>
                  </a:lnTo>
                  <a:lnTo>
                    <a:pt x="3686175" y="57149"/>
                  </a:lnTo>
                  <a:lnTo>
                    <a:pt x="3743325" y="57149"/>
                  </a:lnTo>
                  <a:lnTo>
                    <a:pt x="3743325" y="22859"/>
                  </a:lnTo>
                  <a:close/>
                </a:path>
                <a:path w="4552950" h="1453515">
                  <a:moveTo>
                    <a:pt x="3857625" y="0"/>
                  </a:moveTo>
                  <a:lnTo>
                    <a:pt x="3800475" y="0"/>
                  </a:lnTo>
                  <a:lnTo>
                    <a:pt x="3800475" y="11429"/>
                  </a:lnTo>
                  <a:lnTo>
                    <a:pt x="3857625" y="11429"/>
                  </a:lnTo>
                  <a:lnTo>
                    <a:pt x="3857625" y="0"/>
                  </a:lnTo>
                  <a:close/>
                </a:path>
                <a:path w="4552950" h="1453515">
                  <a:moveTo>
                    <a:pt x="3857625" y="22859"/>
                  </a:moveTo>
                  <a:lnTo>
                    <a:pt x="3800475" y="22859"/>
                  </a:lnTo>
                  <a:lnTo>
                    <a:pt x="3800475" y="57149"/>
                  </a:lnTo>
                  <a:lnTo>
                    <a:pt x="3857625" y="57149"/>
                  </a:lnTo>
                  <a:lnTo>
                    <a:pt x="3857625" y="22859"/>
                  </a:lnTo>
                  <a:close/>
                </a:path>
                <a:path w="4552950" h="1453515">
                  <a:moveTo>
                    <a:pt x="3971925" y="0"/>
                  </a:moveTo>
                  <a:lnTo>
                    <a:pt x="3914775" y="0"/>
                  </a:lnTo>
                  <a:lnTo>
                    <a:pt x="3914775" y="11429"/>
                  </a:lnTo>
                  <a:lnTo>
                    <a:pt x="3971925" y="11429"/>
                  </a:lnTo>
                  <a:lnTo>
                    <a:pt x="3971925" y="0"/>
                  </a:lnTo>
                  <a:close/>
                </a:path>
                <a:path w="4552950" h="1453515">
                  <a:moveTo>
                    <a:pt x="3971925" y="22859"/>
                  </a:moveTo>
                  <a:lnTo>
                    <a:pt x="3914775" y="22859"/>
                  </a:lnTo>
                  <a:lnTo>
                    <a:pt x="3914775" y="57149"/>
                  </a:lnTo>
                  <a:lnTo>
                    <a:pt x="3971925" y="57149"/>
                  </a:lnTo>
                  <a:lnTo>
                    <a:pt x="3971925" y="22859"/>
                  </a:lnTo>
                  <a:close/>
                </a:path>
                <a:path w="4552950" h="1453515">
                  <a:moveTo>
                    <a:pt x="4086225" y="0"/>
                  </a:moveTo>
                  <a:lnTo>
                    <a:pt x="4029075" y="0"/>
                  </a:lnTo>
                  <a:lnTo>
                    <a:pt x="4029075" y="11429"/>
                  </a:lnTo>
                  <a:lnTo>
                    <a:pt x="4086225" y="11429"/>
                  </a:lnTo>
                  <a:lnTo>
                    <a:pt x="4086225" y="0"/>
                  </a:lnTo>
                  <a:close/>
                </a:path>
                <a:path w="4552950" h="1453515">
                  <a:moveTo>
                    <a:pt x="4086225" y="22859"/>
                  </a:moveTo>
                  <a:lnTo>
                    <a:pt x="4029075" y="22859"/>
                  </a:lnTo>
                  <a:lnTo>
                    <a:pt x="4029075" y="57149"/>
                  </a:lnTo>
                  <a:lnTo>
                    <a:pt x="4086225" y="57149"/>
                  </a:lnTo>
                  <a:lnTo>
                    <a:pt x="4086225" y="22859"/>
                  </a:lnTo>
                  <a:close/>
                </a:path>
                <a:path w="4552950" h="1453515">
                  <a:moveTo>
                    <a:pt x="4200525" y="0"/>
                  </a:moveTo>
                  <a:lnTo>
                    <a:pt x="4143375" y="0"/>
                  </a:lnTo>
                  <a:lnTo>
                    <a:pt x="4143375" y="11429"/>
                  </a:lnTo>
                  <a:lnTo>
                    <a:pt x="4200525" y="11429"/>
                  </a:lnTo>
                  <a:lnTo>
                    <a:pt x="4200525" y="0"/>
                  </a:lnTo>
                  <a:close/>
                </a:path>
                <a:path w="4552950" h="1453515">
                  <a:moveTo>
                    <a:pt x="4200525" y="22859"/>
                  </a:moveTo>
                  <a:lnTo>
                    <a:pt x="4143375" y="22859"/>
                  </a:lnTo>
                  <a:lnTo>
                    <a:pt x="4143375" y="57149"/>
                  </a:lnTo>
                  <a:lnTo>
                    <a:pt x="4200525" y="57149"/>
                  </a:lnTo>
                  <a:lnTo>
                    <a:pt x="4200525" y="22859"/>
                  </a:lnTo>
                  <a:close/>
                </a:path>
                <a:path w="4552950" h="1453515">
                  <a:moveTo>
                    <a:pt x="4314825" y="0"/>
                  </a:moveTo>
                  <a:lnTo>
                    <a:pt x="4257675" y="0"/>
                  </a:lnTo>
                  <a:lnTo>
                    <a:pt x="4257675" y="11429"/>
                  </a:lnTo>
                  <a:lnTo>
                    <a:pt x="4314825" y="11429"/>
                  </a:lnTo>
                  <a:lnTo>
                    <a:pt x="4314825" y="0"/>
                  </a:lnTo>
                  <a:close/>
                </a:path>
                <a:path w="4552950" h="1453515">
                  <a:moveTo>
                    <a:pt x="4314825" y="22859"/>
                  </a:moveTo>
                  <a:lnTo>
                    <a:pt x="4257675" y="22859"/>
                  </a:lnTo>
                  <a:lnTo>
                    <a:pt x="4257675" y="57149"/>
                  </a:lnTo>
                  <a:lnTo>
                    <a:pt x="4314825" y="57149"/>
                  </a:lnTo>
                  <a:lnTo>
                    <a:pt x="4314825" y="22859"/>
                  </a:lnTo>
                  <a:close/>
                </a:path>
                <a:path w="4552950" h="1453515">
                  <a:moveTo>
                    <a:pt x="4429125" y="0"/>
                  </a:moveTo>
                  <a:lnTo>
                    <a:pt x="4371975" y="0"/>
                  </a:lnTo>
                  <a:lnTo>
                    <a:pt x="4371975" y="11429"/>
                  </a:lnTo>
                  <a:lnTo>
                    <a:pt x="4429125" y="11429"/>
                  </a:lnTo>
                  <a:lnTo>
                    <a:pt x="4429125" y="0"/>
                  </a:lnTo>
                  <a:close/>
                </a:path>
                <a:path w="4552950" h="1453515">
                  <a:moveTo>
                    <a:pt x="4429125" y="22859"/>
                  </a:moveTo>
                  <a:lnTo>
                    <a:pt x="4371975" y="22859"/>
                  </a:lnTo>
                  <a:lnTo>
                    <a:pt x="4371975" y="57149"/>
                  </a:lnTo>
                  <a:lnTo>
                    <a:pt x="4429125" y="57149"/>
                  </a:lnTo>
                  <a:lnTo>
                    <a:pt x="4429125" y="22859"/>
                  </a:lnTo>
                  <a:close/>
                </a:path>
                <a:path w="4552950" h="1453515">
                  <a:moveTo>
                    <a:pt x="4530090" y="22859"/>
                  </a:moveTo>
                  <a:lnTo>
                    <a:pt x="4486275" y="22859"/>
                  </a:lnTo>
                  <a:lnTo>
                    <a:pt x="4486275" y="57149"/>
                  </a:lnTo>
                  <a:lnTo>
                    <a:pt x="4495800" y="57149"/>
                  </a:lnTo>
                  <a:lnTo>
                    <a:pt x="4530090" y="47624"/>
                  </a:lnTo>
                  <a:lnTo>
                    <a:pt x="4530090" y="22859"/>
                  </a:lnTo>
                  <a:close/>
                </a:path>
                <a:path w="4552950" h="1453515">
                  <a:moveTo>
                    <a:pt x="4552950" y="0"/>
                  </a:moveTo>
                  <a:lnTo>
                    <a:pt x="4486275" y="0"/>
                  </a:lnTo>
                  <a:lnTo>
                    <a:pt x="4486275" y="11429"/>
                  </a:lnTo>
                  <a:lnTo>
                    <a:pt x="4541520" y="11429"/>
                  </a:lnTo>
                  <a:lnTo>
                    <a:pt x="4541520" y="47624"/>
                  </a:lnTo>
                  <a:lnTo>
                    <a:pt x="4552950" y="47624"/>
                  </a:lnTo>
                  <a:lnTo>
                    <a:pt x="4552950" y="0"/>
                  </a:lnTo>
                  <a:close/>
                </a:path>
                <a:path w="4552950" h="1453515">
                  <a:moveTo>
                    <a:pt x="4552950" y="104774"/>
                  </a:moveTo>
                  <a:lnTo>
                    <a:pt x="4541520" y="104774"/>
                  </a:lnTo>
                  <a:lnTo>
                    <a:pt x="4541520" y="161924"/>
                  </a:lnTo>
                  <a:lnTo>
                    <a:pt x="4552950" y="161924"/>
                  </a:lnTo>
                  <a:lnTo>
                    <a:pt x="4552950" y="104774"/>
                  </a:lnTo>
                  <a:close/>
                </a:path>
                <a:path w="4552950" h="1453515">
                  <a:moveTo>
                    <a:pt x="4530090" y="104774"/>
                  </a:moveTo>
                  <a:lnTo>
                    <a:pt x="4495800" y="104774"/>
                  </a:lnTo>
                  <a:lnTo>
                    <a:pt x="4495800" y="161924"/>
                  </a:lnTo>
                  <a:lnTo>
                    <a:pt x="4530090" y="161924"/>
                  </a:lnTo>
                  <a:lnTo>
                    <a:pt x="4530090" y="104774"/>
                  </a:lnTo>
                  <a:close/>
                </a:path>
                <a:path w="4552950" h="1453515">
                  <a:moveTo>
                    <a:pt x="4552950" y="219074"/>
                  </a:moveTo>
                  <a:lnTo>
                    <a:pt x="4541520" y="219074"/>
                  </a:lnTo>
                  <a:lnTo>
                    <a:pt x="4541520" y="276224"/>
                  </a:lnTo>
                  <a:lnTo>
                    <a:pt x="4552950" y="276224"/>
                  </a:lnTo>
                  <a:lnTo>
                    <a:pt x="4552950" y="219074"/>
                  </a:lnTo>
                  <a:close/>
                </a:path>
                <a:path w="4552950" h="1453515">
                  <a:moveTo>
                    <a:pt x="4530090" y="219074"/>
                  </a:moveTo>
                  <a:lnTo>
                    <a:pt x="4495800" y="219074"/>
                  </a:lnTo>
                  <a:lnTo>
                    <a:pt x="4495800" y="276224"/>
                  </a:lnTo>
                  <a:lnTo>
                    <a:pt x="4530090" y="276224"/>
                  </a:lnTo>
                  <a:lnTo>
                    <a:pt x="4530090" y="219074"/>
                  </a:lnTo>
                  <a:close/>
                </a:path>
                <a:path w="4552950" h="1453515">
                  <a:moveTo>
                    <a:pt x="4552950" y="333374"/>
                  </a:moveTo>
                  <a:lnTo>
                    <a:pt x="4541520" y="333374"/>
                  </a:lnTo>
                  <a:lnTo>
                    <a:pt x="4541520" y="390524"/>
                  </a:lnTo>
                  <a:lnTo>
                    <a:pt x="4552950" y="390524"/>
                  </a:lnTo>
                  <a:lnTo>
                    <a:pt x="4552950" y="333374"/>
                  </a:lnTo>
                  <a:close/>
                </a:path>
                <a:path w="4552950" h="1453515">
                  <a:moveTo>
                    <a:pt x="4530090" y="333374"/>
                  </a:moveTo>
                  <a:lnTo>
                    <a:pt x="4495800" y="333374"/>
                  </a:lnTo>
                  <a:lnTo>
                    <a:pt x="4495800" y="390524"/>
                  </a:lnTo>
                  <a:lnTo>
                    <a:pt x="4530090" y="390524"/>
                  </a:lnTo>
                  <a:lnTo>
                    <a:pt x="4530090" y="333374"/>
                  </a:lnTo>
                  <a:close/>
                </a:path>
                <a:path w="4552950" h="1453515">
                  <a:moveTo>
                    <a:pt x="4552950" y="447674"/>
                  </a:moveTo>
                  <a:lnTo>
                    <a:pt x="4541520" y="447674"/>
                  </a:lnTo>
                  <a:lnTo>
                    <a:pt x="4541520" y="504824"/>
                  </a:lnTo>
                  <a:lnTo>
                    <a:pt x="4552950" y="504824"/>
                  </a:lnTo>
                  <a:lnTo>
                    <a:pt x="4552950" y="447674"/>
                  </a:lnTo>
                  <a:close/>
                </a:path>
                <a:path w="4552950" h="1453515">
                  <a:moveTo>
                    <a:pt x="4530090" y="447674"/>
                  </a:moveTo>
                  <a:lnTo>
                    <a:pt x="4495800" y="447674"/>
                  </a:lnTo>
                  <a:lnTo>
                    <a:pt x="4495800" y="504824"/>
                  </a:lnTo>
                  <a:lnTo>
                    <a:pt x="4530090" y="504824"/>
                  </a:lnTo>
                  <a:lnTo>
                    <a:pt x="4530090" y="447674"/>
                  </a:lnTo>
                  <a:close/>
                </a:path>
                <a:path w="4552950" h="1453515">
                  <a:moveTo>
                    <a:pt x="4552950" y="561974"/>
                  </a:moveTo>
                  <a:lnTo>
                    <a:pt x="4541520" y="561974"/>
                  </a:lnTo>
                  <a:lnTo>
                    <a:pt x="4541520" y="619124"/>
                  </a:lnTo>
                  <a:lnTo>
                    <a:pt x="4552950" y="619124"/>
                  </a:lnTo>
                  <a:lnTo>
                    <a:pt x="4552950" y="561974"/>
                  </a:lnTo>
                  <a:close/>
                </a:path>
                <a:path w="4552950" h="1453515">
                  <a:moveTo>
                    <a:pt x="4530090" y="561974"/>
                  </a:moveTo>
                  <a:lnTo>
                    <a:pt x="4495800" y="561974"/>
                  </a:lnTo>
                  <a:lnTo>
                    <a:pt x="4495800" y="619124"/>
                  </a:lnTo>
                  <a:lnTo>
                    <a:pt x="4530090" y="619124"/>
                  </a:lnTo>
                  <a:lnTo>
                    <a:pt x="4530090" y="561974"/>
                  </a:lnTo>
                  <a:close/>
                </a:path>
                <a:path w="4552950" h="1453515">
                  <a:moveTo>
                    <a:pt x="4552950" y="676274"/>
                  </a:moveTo>
                  <a:lnTo>
                    <a:pt x="4541520" y="676274"/>
                  </a:lnTo>
                  <a:lnTo>
                    <a:pt x="4541520" y="733424"/>
                  </a:lnTo>
                  <a:lnTo>
                    <a:pt x="4552950" y="733424"/>
                  </a:lnTo>
                  <a:lnTo>
                    <a:pt x="4552950" y="676274"/>
                  </a:lnTo>
                  <a:close/>
                </a:path>
                <a:path w="4552950" h="1453515">
                  <a:moveTo>
                    <a:pt x="4530090" y="676274"/>
                  </a:moveTo>
                  <a:lnTo>
                    <a:pt x="4495800" y="676274"/>
                  </a:lnTo>
                  <a:lnTo>
                    <a:pt x="4495800" y="733424"/>
                  </a:lnTo>
                  <a:lnTo>
                    <a:pt x="4530090" y="733424"/>
                  </a:lnTo>
                  <a:lnTo>
                    <a:pt x="4530090" y="676274"/>
                  </a:lnTo>
                  <a:close/>
                </a:path>
                <a:path w="4552950" h="1453515">
                  <a:moveTo>
                    <a:pt x="4552950" y="790574"/>
                  </a:moveTo>
                  <a:lnTo>
                    <a:pt x="4541520" y="790574"/>
                  </a:lnTo>
                  <a:lnTo>
                    <a:pt x="4541520" y="847724"/>
                  </a:lnTo>
                  <a:lnTo>
                    <a:pt x="4552950" y="847724"/>
                  </a:lnTo>
                  <a:lnTo>
                    <a:pt x="4552950" y="790574"/>
                  </a:lnTo>
                  <a:close/>
                </a:path>
                <a:path w="4552950" h="1453515">
                  <a:moveTo>
                    <a:pt x="4530090" y="790574"/>
                  </a:moveTo>
                  <a:lnTo>
                    <a:pt x="4495800" y="790574"/>
                  </a:lnTo>
                  <a:lnTo>
                    <a:pt x="4495800" y="847724"/>
                  </a:lnTo>
                  <a:lnTo>
                    <a:pt x="4530090" y="847724"/>
                  </a:lnTo>
                  <a:lnTo>
                    <a:pt x="4530090" y="790574"/>
                  </a:lnTo>
                  <a:close/>
                </a:path>
                <a:path w="4552950" h="1453515">
                  <a:moveTo>
                    <a:pt x="4552950" y="904874"/>
                  </a:moveTo>
                  <a:lnTo>
                    <a:pt x="4541520" y="904874"/>
                  </a:lnTo>
                  <a:lnTo>
                    <a:pt x="4541520" y="962024"/>
                  </a:lnTo>
                  <a:lnTo>
                    <a:pt x="4552950" y="962024"/>
                  </a:lnTo>
                  <a:lnTo>
                    <a:pt x="4552950" y="904874"/>
                  </a:lnTo>
                  <a:close/>
                </a:path>
                <a:path w="4552950" h="1453515">
                  <a:moveTo>
                    <a:pt x="4530090" y="904874"/>
                  </a:moveTo>
                  <a:lnTo>
                    <a:pt x="4495800" y="904874"/>
                  </a:lnTo>
                  <a:lnTo>
                    <a:pt x="4495800" y="962024"/>
                  </a:lnTo>
                  <a:lnTo>
                    <a:pt x="4530090" y="962024"/>
                  </a:lnTo>
                  <a:lnTo>
                    <a:pt x="4530090" y="904874"/>
                  </a:lnTo>
                  <a:close/>
                </a:path>
                <a:path w="4552950" h="1453515">
                  <a:moveTo>
                    <a:pt x="4552950" y="1019174"/>
                  </a:moveTo>
                  <a:lnTo>
                    <a:pt x="4541520" y="1019174"/>
                  </a:lnTo>
                  <a:lnTo>
                    <a:pt x="4541520" y="1076324"/>
                  </a:lnTo>
                  <a:lnTo>
                    <a:pt x="4552950" y="1076324"/>
                  </a:lnTo>
                  <a:lnTo>
                    <a:pt x="4552950" y="1019174"/>
                  </a:lnTo>
                  <a:close/>
                </a:path>
                <a:path w="4552950" h="1453515">
                  <a:moveTo>
                    <a:pt x="4530090" y="1019174"/>
                  </a:moveTo>
                  <a:lnTo>
                    <a:pt x="4495800" y="1019174"/>
                  </a:lnTo>
                  <a:lnTo>
                    <a:pt x="4495800" y="1076324"/>
                  </a:lnTo>
                  <a:lnTo>
                    <a:pt x="4530090" y="1076324"/>
                  </a:lnTo>
                  <a:lnTo>
                    <a:pt x="4530090" y="1019174"/>
                  </a:lnTo>
                  <a:close/>
                </a:path>
                <a:path w="4552950" h="1453515">
                  <a:moveTo>
                    <a:pt x="4552950" y="1133474"/>
                  </a:moveTo>
                  <a:lnTo>
                    <a:pt x="4541520" y="1133474"/>
                  </a:lnTo>
                  <a:lnTo>
                    <a:pt x="4541520" y="1190624"/>
                  </a:lnTo>
                  <a:lnTo>
                    <a:pt x="4552950" y="1190624"/>
                  </a:lnTo>
                  <a:lnTo>
                    <a:pt x="4552950" y="1133474"/>
                  </a:lnTo>
                  <a:close/>
                </a:path>
                <a:path w="4552950" h="1453515">
                  <a:moveTo>
                    <a:pt x="4530090" y="1133474"/>
                  </a:moveTo>
                  <a:lnTo>
                    <a:pt x="4495800" y="1133474"/>
                  </a:lnTo>
                  <a:lnTo>
                    <a:pt x="4495800" y="1190624"/>
                  </a:lnTo>
                  <a:lnTo>
                    <a:pt x="4530090" y="1190624"/>
                  </a:lnTo>
                  <a:lnTo>
                    <a:pt x="4530090" y="1133474"/>
                  </a:lnTo>
                  <a:close/>
                </a:path>
                <a:path w="4552950" h="1453515">
                  <a:moveTo>
                    <a:pt x="4552950" y="1247774"/>
                  </a:moveTo>
                  <a:lnTo>
                    <a:pt x="4541520" y="1247774"/>
                  </a:lnTo>
                  <a:lnTo>
                    <a:pt x="4541520" y="1304924"/>
                  </a:lnTo>
                  <a:lnTo>
                    <a:pt x="4552950" y="1304924"/>
                  </a:lnTo>
                  <a:lnTo>
                    <a:pt x="4552950" y="1247774"/>
                  </a:lnTo>
                  <a:close/>
                </a:path>
                <a:path w="4552950" h="1453515">
                  <a:moveTo>
                    <a:pt x="4530090" y="1247774"/>
                  </a:moveTo>
                  <a:lnTo>
                    <a:pt x="4495800" y="1247774"/>
                  </a:lnTo>
                  <a:lnTo>
                    <a:pt x="4495800" y="1304924"/>
                  </a:lnTo>
                  <a:lnTo>
                    <a:pt x="4530090" y="1304924"/>
                  </a:lnTo>
                  <a:lnTo>
                    <a:pt x="4530090" y="1247774"/>
                  </a:lnTo>
                  <a:close/>
                </a:path>
                <a:path w="4552950" h="1453515">
                  <a:moveTo>
                    <a:pt x="4552950" y="1362074"/>
                  </a:moveTo>
                  <a:lnTo>
                    <a:pt x="4541520" y="1362074"/>
                  </a:lnTo>
                  <a:lnTo>
                    <a:pt x="4541520" y="1419224"/>
                  </a:lnTo>
                  <a:lnTo>
                    <a:pt x="4552950" y="1419224"/>
                  </a:lnTo>
                  <a:lnTo>
                    <a:pt x="4552950" y="1362074"/>
                  </a:lnTo>
                  <a:close/>
                </a:path>
                <a:path w="4552950" h="1453515">
                  <a:moveTo>
                    <a:pt x="4530090" y="1362074"/>
                  </a:moveTo>
                  <a:lnTo>
                    <a:pt x="4495800" y="1362074"/>
                  </a:lnTo>
                  <a:lnTo>
                    <a:pt x="4495800" y="1419224"/>
                  </a:lnTo>
                  <a:lnTo>
                    <a:pt x="4530090" y="1419224"/>
                  </a:lnTo>
                  <a:lnTo>
                    <a:pt x="4530090" y="1362074"/>
                  </a:lnTo>
                  <a:close/>
                </a:path>
                <a:path w="4552950" h="1453515">
                  <a:moveTo>
                    <a:pt x="4472940" y="1442084"/>
                  </a:moveTo>
                  <a:lnTo>
                    <a:pt x="4415790" y="1442084"/>
                  </a:lnTo>
                  <a:lnTo>
                    <a:pt x="4415790" y="1453514"/>
                  </a:lnTo>
                  <a:lnTo>
                    <a:pt x="4472940" y="1453514"/>
                  </a:lnTo>
                  <a:lnTo>
                    <a:pt x="4472940" y="1442084"/>
                  </a:lnTo>
                  <a:close/>
                </a:path>
                <a:path w="4552950" h="1453515">
                  <a:moveTo>
                    <a:pt x="4472940" y="1396364"/>
                  </a:moveTo>
                  <a:lnTo>
                    <a:pt x="4415790" y="1396364"/>
                  </a:lnTo>
                  <a:lnTo>
                    <a:pt x="4415790" y="1430654"/>
                  </a:lnTo>
                  <a:lnTo>
                    <a:pt x="4472940" y="1430654"/>
                  </a:lnTo>
                  <a:lnTo>
                    <a:pt x="4472940" y="1396364"/>
                  </a:lnTo>
                  <a:close/>
                </a:path>
                <a:path w="4552950" h="1453515">
                  <a:moveTo>
                    <a:pt x="4358640" y="1442084"/>
                  </a:moveTo>
                  <a:lnTo>
                    <a:pt x="4301490" y="1442084"/>
                  </a:lnTo>
                  <a:lnTo>
                    <a:pt x="4301490" y="1453514"/>
                  </a:lnTo>
                  <a:lnTo>
                    <a:pt x="4358640" y="1453514"/>
                  </a:lnTo>
                  <a:lnTo>
                    <a:pt x="4358640" y="1442084"/>
                  </a:lnTo>
                  <a:close/>
                </a:path>
                <a:path w="4552950" h="1453515">
                  <a:moveTo>
                    <a:pt x="4358640" y="1396364"/>
                  </a:moveTo>
                  <a:lnTo>
                    <a:pt x="4301490" y="1396364"/>
                  </a:lnTo>
                  <a:lnTo>
                    <a:pt x="4301490" y="1430654"/>
                  </a:lnTo>
                  <a:lnTo>
                    <a:pt x="4358640" y="1430654"/>
                  </a:lnTo>
                  <a:lnTo>
                    <a:pt x="4358640" y="1396364"/>
                  </a:lnTo>
                  <a:close/>
                </a:path>
                <a:path w="4552950" h="1453515">
                  <a:moveTo>
                    <a:pt x="4244340" y="1442084"/>
                  </a:moveTo>
                  <a:lnTo>
                    <a:pt x="4187190" y="1442084"/>
                  </a:lnTo>
                  <a:lnTo>
                    <a:pt x="4187190" y="1453514"/>
                  </a:lnTo>
                  <a:lnTo>
                    <a:pt x="4244340" y="1453514"/>
                  </a:lnTo>
                  <a:lnTo>
                    <a:pt x="4244340" y="1442084"/>
                  </a:lnTo>
                  <a:close/>
                </a:path>
                <a:path w="4552950" h="1453515">
                  <a:moveTo>
                    <a:pt x="4244340" y="1396364"/>
                  </a:moveTo>
                  <a:lnTo>
                    <a:pt x="4187190" y="1396364"/>
                  </a:lnTo>
                  <a:lnTo>
                    <a:pt x="4187190" y="1430654"/>
                  </a:lnTo>
                  <a:lnTo>
                    <a:pt x="4244340" y="1430654"/>
                  </a:lnTo>
                  <a:lnTo>
                    <a:pt x="4244340" y="1396364"/>
                  </a:lnTo>
                  <a:close/>
                </a:path>
                <a:path w="4552950" h="1453515">
                  <a:moveTo>
                    <a:pt x="4130040" y="1442084"/>
                  </a:moveTo>
                  <a:lnTo>
                    <a:pt x="4072890" y="1442084"/>
                  </a:lnTo>
                  <a:lnTo>
                    <a:pt x="4072890" y="1453514"/>
                  </a:lnTo>
                  <a:lnTo>
                    <a:pt x="4130040" y="1453514"/>
                  </a:lnTo>
                  <a:lnTo>
                    <a:pt x="4130040" y="1442084"/>
                  </a:lnTo>
                  <a:close/>
                </a:path>
                <a:path w="4552950" h="1453515">
                  <a:moveTo>
                    <a:pt x="4130040" y="1396364"/>
                  </a:moveTo>
                  <a:lnTo>
                    <a:pt x="4072890" y="1396364"/>
                  </a:lnTo>
                  <a:lnTo>
                    <a:pt x="4072890" y="1430654"/>
                  </a:lnTo>
                  <a:lnTo>
                    <a:pt x="4130040" y="1430654"/>
                  </a:lnTo>
                  <a:lnTo>
                    <a:pt x="4130040" y="1396364"/>
                  </a:lnTo>
                  <a:close/>
                </a:path>
                <a:path w="4552950" h="1453515">
                  <a:moveTo>
                    <a:pt x="4015740" y="1442084"/>
                  </a:moveTo>
                  <a:lnTo>
                    <a:pt x="3958590" y="1442084"/>
                  </a:lnTo>
                  <a:lnTo>
                    <a:pt x="3958590" y="1453514"/>
                  </a:lnTo>
                  <a:lnTo>
                    <a:pt x="4015740" y="1453514"/>
                  </a:lnTo>
                  <a:lnTo>
                    <a:pt x="4015740" y="1442084"/>
                  </a:lnTo>
                  <a:close/>
                </a:path>
                <a:path w="4552950" h="1453515">
                  <a:moveTo>
                    <a:pt x="4015740" y="1396364"/>
                  </a:moveTo>
                  <a:lnTo>
                    <a:pt x="3958590" y="1396364"/>
                  </a:lnTo>
                  <a:lnTo>
                    <a:pt x="3958590" y="1430654"/>
                  </a:lnTo>
                  <a:lnTo>
                    <a:pt x="4015740" y="1430654"/>
                  </a:lnTo>
                  <a:lnTo>
                    <a:pt x="4015740" y="1396364"/>
                  </a:lnTo>
                  <a:close/>
                </a:path>
                <a:path w="4552950" h="1453515">
                  <a:moveTo>
                    <a:pt x="3901440" y="1442084"/>
                  </a:moveTo>
                  <a:lnTo>
                    <a:pt x="3844290" y="1442084"/>
                  </a:lnTo>
                  <a:lnTo>
                    <a:pt x="3844290" y="1453514"/>
                  </a:lnTo>
                  <a:lnTo>
                    <a:pt x="3901440" y="1453514"/>
                  </a:lnTo>
                  <a:lnTo>
                    <a:pt x="3901440" y="1442084"/>
                  </a:lnTo>
                  <a:close/>
                </a:path>
                <a:path w="4552950" h="1453515">
                  <a:moveTo>
                    <a:pt x="3901440" y="1396364"/>
                  </a:moveTo>
                  <a:lnTo>
                    <a:pt x="3844290" y="1396364"/>
                  </a:lnTo>
                  <a:lnTo>
                    <a:pt x="3844290" y="1430654"/>
                  </a:lnTo>
                  <a:lnTo>
                    <a:pt x="3901440" y="1430654"/>
                  </a:lnTo>
                  <a:lnTo>
                    <a:pt x="3901440" y="1396364"/>
                  </a:lnTo>
                  <a:close/>
                </a:path>
                <a:path w="4552950" h="1453515">
                  <a:moveTo>
                    <a:pt x="3787140" y="1442084"/>
                  </a:moveTo>
                  <a:lnTo>
                    <a:pt x="3729990" y="1442084"/>
                  </a:lnTo>
                  <a:lnTo>
                    <a:pt x="3729990" y="1453514"/>
                  </a:lnTo>
                  <a:lnTo>
                    <a:pt x="3787140" y="1453514"/>
                  </a:lnTo>
                  <a:lnTo>
                    <a:pt x="3787140" y="1442084"/>
                  </a:lnTo>
                  <a:close/>
                </a:path>
                <a:path w="4552950" h="1453515">
                  <a:moveTo>
                    <a:pt x="3787140" y="1396364"/>
                  </a:moveTo>
                  <a:lnTo>
                    <a:pt x="3729990" y="1396364"/>
                  </a:lnTo>
                  <a:lnTo>
                    <a:pt x="3729990" y="1430654"/>
                  </a:lnTo>
                  <a:lnTo>
                    <a:pt x="3787140" y="1430654"/>
                  </a:lnTo>
                  <a:lnTo>
                    <a:pt x="3787140" y="1396364"/>
                  </a:lnTo>
                  <a:close/>
                </a:path>
                <a:path w="4552950" h="1453515">
                  <a:moveTo>
                    <a:pt x="3672840" y="1442084"/>
                  </a:moveTo>
                  <a:lnTo>
                    <a:pt x="3615690" y="1442084"/>
                  </a:lnTo>
                  <a:lnTo>
                    <a:pt x="3615690" y="1453514"/>
                  </a:lnTo>
                  <a:lnTo>
                    <a:pt x="3672840" y="1453514"/>
                  </a:lnTo>
                  <a:lnTo>
                    <a:pt x="3672840" y="1442084"/>
                  </a:lnTo>
                  <a:close/>
                </a:path>
                <a:path w="4552950" h="1453515">
                  <a:moveTo>
                    <a:pt x="3672840" y="1396364"/>
                  </a:moveTo>
                  <a:lnTo>
                    <a:pt x="3615690" y="1396364"/>
                  </a:lnTo>
                  <a:lnTo>
                    <a:pt x="3615690" y="1430654"/>
                  </a:lnTo>
                  <a:lnTo>
                    <a:pt x="3672840" y="1430654"/>
                  </a:lnTo>
                  <a:lnTo>
                    <a:pt x="3672840" y="1396364"/>
                  </a:lnTo>
                  <a:close/>
                </a:path>
                <a:path w="4552950" h="1453515">
                  <a:moveTo>
                    <a:pt x="3558540" y="1442084"/>
                  </a:moveTo>
                  <a:lnTo>
                    <a:pt x="3501390" y="1442084"/>
                  </a:lnTo>
                  <a:lnTo>
                    <a:pt x="3501390" y="1453514"/>
                  </a:lnTo>
                  <a:lnTo>
                    <a:pt x="3558540" y="1453514"/>
                  </a:lnTo>
                  <a:lnTo>
                    <a:pt x="3558540" y="1442084"/>
                  </a:lnTo>
                  <a:close/>
                </a:path>
                <a:path w="4552950" h="1453515">
                  <a:moveTo>
                    <a:pt x="3558540" y="1396364"/>
                  </a:moveTo>
                  <a:lnTo>
                    <a:pt x="3501390" y="1396364"/>
                  </a:lnTo>
                  <a:lnTo>
                    <a:pt x="3501390" y="1430654"/>
                  </a:lnTo>
                  <a:lnTo>
                    <a:pt x="3558540" y="1430654"/>
                  </a:lnTo>
                  <a:lnTo>
                    <a:pt x="3558540" y="1396364"/>
                  </a:lnTo>
                  <a:close/>
                </a:path>
                <a:path w="4552950" h="1453515">
                  <a:moveTo>
                    <a:pt x="3444240" y="1442084"/>
                  </a:moveTo>
                  <a:lnTo>
                    <a:pt x="3387090" y="1442084"/>
                  </a:lnTo>
                  <a:lnTo>
                    <a:pt x="3387090" y="1453514"/>
                  </a:lnTo>
                  <a:lnTo>
                    <a:pt x="3444240" y="1453514"/>
                  </a:lnTo>
                  <a:lnTo>
                    <a:pt x="3444240" y="1442084"/>
                  </a:lnTo>
                  <a:close/>
                </a:path>
                <a:path w="4552950" h="1453515">
                  <a:moveTo>
                    <a:pt x="3444240" y="1396364"/>
                  </a:moveTo>
                  <a:lnTo>
                    <a:pt x="3387090" y="1396364"/>
                  </a:lnTo>
                  <a:lnTo>
                    <a:pt x="3387090" y="1430654"/>
                  </a:lnTo>
                  <a:lnTo>
                    <a:pt x="3444240" y="1430654"/>
                  </a:lnTo>
                  <a:lnTo>
                    <a:pt x="3444240" y="1396364"/>
                  </a:lnTo>
                  <a:close/>
                </a:path>
                <a:path w="4552950" h="1453515">
                  <a:moveTo>
                    <a:pt x="3329940" y="1442084"/>
                  </a:moveTo>
                  <a:lnTo>
                    <a:pt x="3272790" y="1442084"/>
                  </a:lnTo>
                  <a:lnTo>
                    <a:pt x="3272790" y="1453514"/>
                  </a:lnTo>
                  <a:lnTo>
                    <a:pt x="3329940" y="1453514"/>
                  </a:lnTo>
                  <a:lnTo>
                    <a:pt x="3329940" y="1442084"/>
                  </a:lnTo>
                  <a:close/>
                </a:path>
                <a:path w="4552950" h="1453515">
                  <a:moveTo>
                    <a:pt x="3329940" y="1396364"/>
                  </a:moveTo>
                  <a:lnTo>
                    <a:pt x="3272790" y="1396364"/>
                  </a:lnTo>
                  <a:lnTo>
                    <a:pt x="3272790" y="1430654"/>
                  </a:lnTo>
                  <a:lnTo>
                    <a:pt x="3329940" y="1430654"/>
                  </a:lnTo>
                  <a:lnTo>
                    <a:pt x="3329940" y="1396364"/>
                  </a:lnTo>
                  <a:close/>
                </a:path>
                <a:path w="4552950" h="1453515">
                  <a:moveTo>
                    <a:pt x="3215640" y="1442084"/>
                  </a:moveTo>
                  <a:lnTo>
                    <a:pt x="3158490" y="1442084"/>
                  </a:lnTo>
                  <a:lnTo>
                    <a:pt x="3158490" y="1453514"/>
                  </a:lnTo>
                  <a:lnTo>
                    <a:pt x="3215640" y="1453514"/>
                  </a:lnTo>
                  <a:lnTo>
                    <a:pt x="3215640" y="1442084"/>
                  </a:lnTo>
                  <a:close/>
                </a:path>
                <a:path w="4552950" h="1453515">
                  <a:moveTo>
                    <a:pt x="3215640" y="1396364"/>
                  </a:moveTo>
                  <a:lnTo>
                    <a:pt x="3158490" y="1396364"/>
                  </a:lnTo>
                  <a:lnTo>
                    <a:pt x="3158490" y="1430654"/>
                  </a:lnTo>
                  <a:lnTo>
                    <a:pt x="3215640" y="1430654"/>
                  </a:lnTo>
                  <a:lnTo>
                    <a:pt x="3215640" y="1396364"/>
                  </a:lnTo>
                  <a:close/>
                </a:path>
                <a:path w="4552950" h="1453515">
                  <a:moveTo>
                    <a:pt x="3101340" y="1442084"/>
                  </a:moveTo>
                  <a:lnTo>
                    <a:pt x="3044190" y="1442084"/>
                  </a:lnTo>
                  <a:lnTo>
                    <a:pt x="3044190" y="1453514"/>
                  </a:lnTo>
                  <a:lnTo>
                    <a:pt x="3101340" y="1453514"/>
                  </a:lnTo>
                  <a:lnTo>
                    <a:pt x="3101340" y="1442084"/>
                  </a:lnTo>
                  <a:close/>
                </a:path>
                <a:path w="4552950" h="1453515">
                  <a:moveTo>
                    <a:pt x="3101340" y="1396364"/>
                  </a:moveTo>
                  <a:lnTo>
                    <a:pt x="3044190" y="1396364"/>
                  </a:lnTo>
                  <a:lnTo>
                    <a:pt x="3044190" y="1430654"/>
                  </a:lnTo>
                  <a:lnTo>
                    <a:pt x="3101340" y="1430654"/>
                  </a:lnTo>
                  <a:lnTo>
                    <a:pt x="3101340" y="1396364"/>
                  </a:lnTo>
                  <a:close/>
                </a:path>
                <a:path w="4552950" h="1453515">
                  <a:moveTo>
                    <a:pt x="2987040" y="1442084"/>
                  </a:moveTo>
                  <a:lnTo>
                    <a:pt x="2929890" y="1442084"/>
                  </a:lnTo>
                  <a:lnTo>
                    <a:pt x="2929890" y="1453514"/>
                  </a:lnTo>
                  <a:lnTo>
                    <a:pt x="2987040" y="1453514"/>
                  </a:lnTo>
                  <a:lnTo>
                    <a:pt x="2987040" y="1442084"/>
                  </a:lnTo>
                  <a:close/>
                </a:path>
                <a:path w="4552950" h="1453515">
                  <a:moveTo>
                    <a:pt x="2987040" y="1396364"/>
                  </a:moveTo>
                  <a:lnTo>
                    <a:pt x="2929890" y="1396364"/>
                  </a:lnTo>
                  <a:lnTo>
                    <a:pt x="2929890" y="1430654"/>
                  </a:lnTo>
                  <a:lnTo>
                    <a:pt x="2987040" y="1430654"/>
                  </a:lnTo>
                  <a:lnTo>
                    <a:pt x="2987040" y="1396364"/>
                  </a:lnTo>
                  <a:close/>
                </a:path>
                <a:path w="4552950" h="1453515">
                  <a:moveTo>
                    <a:pt x="2872740" y="1442084"/>
                  </a:moveTo>
                  <a:lnTo>
                    <a:pt x="2815590" y="1442084"/>
                  </a:lnTo>
                  <a:lnTo>
                    <a:pt x="2815590" y="1453514"/>
                  </a:lnTo>
                  <a:lnTo>
                    <a:pt x="2872740" y="1453514"/>
                  </a:lnTo>
                  <a:lnTo>
                    <a:pt x="2872740" y="1442084"/>
                  </a:lnTo>
                  <a:close/>
                </a:path>
                <a:path w="4552950" h="1453515">
                  <a:moveTo>
                    <a:pt x="2872740" y="1396364"/>
                  </a:moveTo>
                  <a:lnTo>
                    <a:pt x="2815590" y="1396364"/>
                  </a:lnTo>
                  <a:lnTo>
                    <a:pt x="2815590" y="1430654"/>
                  </a:lnTo>
                  <a:lnTo>
                    <a:pt x="2872740" y="1430654"/>
                  </a:lnTo>
                  <a:lnTo>
                    <a:pt x="2872740" y="1396364"/>
                  </a:lnTo>
                  <a:close/>
                </a:path>
                <a:path w="4552950" h="1453515">
                  <a:moveTo>
                    <a:pt x="2758440" y="1442084"/>
                  </a:moveTo>
                  <a:lnTo>
                    <a:pt x="2701290" y="1442084"/>
                  </a:lnTo>
                  <a:lnTo>
                    <a:pt x="2701290" y="1453514"/>
                  </a:lnTo>
                  <a:lnTo>
                    <a:pt x="2758440" y="1453514"/>
                  </a:lnTo>
                  <a:lnTo>
                    <a:pt x="2758440" y="1442084"/>
                  </a:lnTo>
                  <a:close/>
                </a:path>
                <a:path w="4552950" h="1453515">
                  <a:moveTo>
                    <a:pt x="2758440" y="1396364"/>
                  </a:moveTo>
                  <a:lnTo>
                    <a:pt x="2701290" y="1396364"/>
                  </a:lnTo>
                  <a:lnTo>
                    <a:pt x="2701290" y="1430654"/>
                  </a:lnTo>
                  <a:lnTo>
                    <a:pt x="2758440" y="1430654"/>
                  </a:lnTo>
                  <a:lnTo>
                    <a:pt x="2758440" y="1396364"/>
                  </a:lnTo>
                  <a:close/>
                </a:path>
                <a:path w="4552950" h="1453515">
                  <a:moveTo>
                    <a:pt x="2644140" y="1442084"/>
                  </a:moveTo>
                  <a:lnTo>
                    <a:pt x="2586990" y="1442084"/>
                  </a:lnTo>
                  <a:lnTo>
                    <a:pt x="2586990" y="1453514"/>
                  </a:lnTo>
                  <a:lnTo>
                    <a:pt x="2644140" y="1453514"/>
                  </a:lnTo>
                  <a:lnTo>
                    <a:pt x="2644140" y="1442084"/>
                  </a:lnTo>
                  <a:close/>
                </a:path>
                <a:path w="4552950" h="1453515">
                  <a:moveTo>
                    <a:pt x="2644140" y="1396364"/>
                  </a:moveTo>
                  <a:lnTo>
                    <a:pt x="2586990" y="1396364"/>
                  </a:lnTo>
                  <a:lnTo>
                    <a:pt x="2586990" y="1430654"/>
                  </a:lnTo>
                  <a:lnTo>
                    <a:pt x="2644140" y="1430654"/>
                  </a:lnTo>
                  <a:lnTo>
                    <a:pt x="2644140" y="1396364"/>
                  </a:lnTo>
                  <a:close/>
                </a:path>
                <a:path w="4552950" h="1453515">
                  <a:moveTo>
                    <a:pt x="2529840" y="1442084"/>
                  </a:moveTo>
                  <a:lnTo>
                    <a:pt x="2472690" y="1442084"/>
                  </a:lnTo>
                  <a:lnTo>
                    <a:pt x="2472690" y="1453514"/>
                  </a:lnTo>
                  <a:lnTo>
                    <a:pt x="2529840" y="1453514"/>
                  </a:lnTo>
                  <a:lnTo>
                    <a:pt x="2529840" y="1442084"/>
                  </a:lnTo>
                  <a:close/>
                </a:path>
                <a:path w="4552950" h="1453515">
                  <a:moveTo>
                    <a:pt x="2529840" y="1396364"/>
                  </a:moveTo>
                  <a:lnTo>
                    <a:pt x="2472690" y="1396364"/>
                  </a:lnTo>
                  <a:lnTo>
                    <a:pt x="2472690" y="1430654"/>
                  </a:lnTo>
                  <a:lnTo>
                    <a:pt x="2529840" y="1430654"/>
                  </a:lnTo>
                  <a:lnTo>
                    <a:pt x="2529840" y="1396364"/>
                  </a:lnTo>
                  <a:close/>
                </a:path>
                <a:path w="4552950" h="1453515">
                  <a:moveTo>
                    <a:pt x="2415540" y="1442084"/>
                  </a:moveTo>
                  <a:lnTo>
                    <a:pt x="2358390" y="1442084"/>
                  </a:lnTo>
                  <a:lnTo>
                    <a:pt x="2358390" y="1453514"/>
                  </a:lnTo>
                  <a:lnTo>
                    <a:pt x="2415540" y="1453514"/>
                  </a:lnTo>
                  <a:lnTo>
                    <a:pt x="2415540" y="1442084"/>
                  </a:lnTo>
                  <a:close/>
                </a:path>
                <a:path w="4552950" h="1453515">
                  <a:moveTo>
                    <a:pt x="2415540" y="1396364"/>
                  </a:moveTo>
                  <a:lnTo>
                    <a:pt x="2358390" y="1396364"/>
                  </a:lnTo>
                  <a:lnTo>
                    <a:pt x="2358390" y="1430654"/>
                  </a:lnTo>
                  <a:lnTo>
                    <a:pt x="2415540" y="1430654"/>
                  </a:lnTo>
                  <a:lnTo>
                    <a:pt x="2415540" y="1396364"/>
                  </a:lnTo>
                  <a:close/>
                </a:path>
                <a:path w="4552950" h="1453515">
                  <a:moveTo>
                    <a:pt x="2301240" y="1442084"/>
                  </a:moveTo>
                  <a:lnTo>
                    <a:pt x="2244090" y="1442084"/>
                  </a:lnTo>
                  <a:lnTo>
                    <a:pt x="2244090" y="1453514"/>
                  </a:lnTo>
                  <a:lnTo>
                    <a:pt x="2301240" y="1453514"/>
                  </a:lnTo>
                  <a:lnTo>
                    <a:pt x="2301240" y="1442084"/>
                  </a:lnTo>
                  <a:close/>
                </a:path>
                <a:path w="4552950" h="1453515">
                  <a:moveTo>
                    <a:pt x="2301240" y="1396364"/>
                  </a:moveTo>
                  <a:lnTo>
                    <a:pt x="2244090" y="1396364"/>
                  </a:lnTo>
                  <a:lnTo>
                    <a:pt x="2244090" y="1430654"/>
                  </a:lnTo>
                  <a:lnTo>
                    <a:pt x="2301240" y="1430654"/>
                  </a:lnTo>
                  <a:lnTo>
                    <a:pt x="2301240" y="1396364"/>
                  </a:lnTo>
                  <a:close/>
                </a:path>
                <a:path w="4552950" h="1453515">
                  <a:moveTo>
                    <a:pt x="2186940" y="1442084"/>
                  </a:moveTo>
                  <a:lnTo>
                    <a:pt x="2129790" y="1442084"/>
                  </a:lnTo>
                  <a:lnTo>
                    <a:pt x="2129790" y="1453514"/>
                  </a:lnTo>
                  <a:lnTo>
                    <a:pt x="2186940" y="1453514"/>
                  </a:lnTo>
                  <a:lnTo>
                    <a:pt x="2186940" y="1442084"/>
                  </a:lnTo>
                  <a:close/>
                </a:path>
                <a:path w="4552950" h="1453515">
                  <a:moveTo>
                    <a:pt x="2186940" y="1396364"/>
                  </a:moveTo>
                  <a:lnTo>
                    <a:pt x="2129790" y="1396364"/>
                  </a:lnTo>
                  <a:lnTo>
                    <a:pt x="2129790" y="1430654"/>
                  </a:lnTo>
                  <a:lnTo>
                    <a:pt x="2186940" y="1430654"/>
                  </a:lnTo>
                  <a:lnTo>
                    <a:pt x="2186940" y="1396364"/>
                  </a:lnTo>
                  <a:close/>
                </a:path>
                <a:path w="4552950" h="1453515">
                  <a:moveTo>
                    <a:pt x="2072639" y="1442084"/>
                  </a:moveTo>
                  <a:lnTo>
                    <a:pt x="2015489" y="1442084"/>
                  </a:lnTo>
                  <a:lnTo>
                    <a:pt x="2015489" y="1453514"/>
                  </a:lnTo>
                  <a:lnTo>
                    <a:pt x="2072639" y="1453514"/>
                  </a:lnTo>
                  <a:lnTo>
                    <a:pt x="2072639" y="1442084"/>
                  </a:lnTo>
                  <a:close/>
                </a:path>
                <a:path w="4552950" h="1453515">
                  <a:moveTo>
                    <a:pt x="2072639" y="1396364"/>
                  </a:moveTo>
                  <a:lnTo>
                    <a:pt x="2015489" y="1396364"/>
                  </a:lnTo>
                  <a:lnTo>
                    <a:pt x="2015489" y="1430654"/>
                  </a:lnTo>
                  <a:lnTo>
                    <a:pt x="2072639" y="1430654"/>
                  </a:lnTo>
                  <a:lnTo>
                    <a:pt x="2072639" y="1396364"/>
                  </a:lnTo>
                  <a:close/>
                </a:path>
                <a:path w="4552950" h="1453515">
                  <a:moveTo>
                    <a:pt x="1958339" y="1442084"/>
                  </a:moveTo>
                  <a:lnTo>
                    <a:pt x="1901189" y="1442084"/>
                  </a:lnTo>
                  <a:lnTo>
                    <a:pt x="1901189" y="1453514"/>
                  </a:lnTo>
                  <a:lnTo>
                    <a:pt x="1958339" y="1453514"/>
                  </a:lnTo>
                  <a:lnTo>
                    <a:pt x="1958339" y="1442084"/>
                  </a:lnTo>
                  <a:close/>
                </a:path>
                <a:path w="4552950" h="1453515">
                  <a:moveTo>
                    <a:pt x="1958339" y="1396364"/>
                  </a:moveTo>
                  <a:lnTo>
                    <a:pt x="1901189" y="1396364"/>
                  </a:lnTo>
                  <a:lnTo>
                    <a:pt x="1901189" y="1430654"/>
                  </a:lnTo>
                  <a:lnTo>
                    <a:pt x="1958339" y="1430654"/>
                  </a:lnTo>
                  <a:lnTo>
                    <a:pt x="1958339" y="1396364"/>
                  </a:lnTo>
                  <a:close/>
                </a:path>
                <a:path w="4552950" h="1453515">
                  <a:moveTo>
                    <a:pt x="1844039" y="1442084"/>
                  </a:moveTo>
                  <a:lnTo>
                    <a:pt x="1786889" y="1442084"/>
                  </a:lnTo>
                  <a:lnTo>
                    <a:pt x="1786889" y="1453514"/>
                  </a:lnTo>
                  <a:lnTo>
                    <a:pt x="1844039" y="1453514"/>
                  </a:lnTo>
                  <a:lnTo>
                    <a:pt x="1844039" y="1442084"/>
                  </a:lnTo>
                  <a:close/>
                </a:path>
                <a:path w="4552950" h="1453515">
                  <a:moveTo>
                    <a:pt x="1844039" y="1396364"/>
                  </a:moveTo>
                  <a:lnTo>
                    <a:pt x="1786889" y="1396364"/>
                  </a:lnTo>
                  <a:lnTo>
                    <a:pt x="1786889" y="1430654"/>
                  </a:lnTo>
                  <a:lnTo>
                    <a:pt x="1844039" y="1430654"/>
                  </a:lnTo>
                  <a:lnTo>
                    <a:pt x="1844039" y="1396364"/>
                  </a:lnTo>
                  <a:close/>
                </a:path>
                <a:path w="4552950" h="1453515">
                  <a:moveTo>
                    <a:pt x="1729739" y="1442084"/>
                  </a:moveTo>
                  <a:lnTo>
                    <a:pt x="1672589" y="1442084"/>
                  </a:lnTo>
                  <a:lnTo>
                    <a:pt x="1672589" y="1453514"/>
                  </a:lnTo>
                  <a:lnTo>
                    <a:pt x="1729739" y="1453514"/>
                  </a:lnTo>
                  <a:lnTo>
                    <a:pt x="1729739" y="1442084"/>
                  </a:lnTo>
                  <a:close/>
                </a:path>
                <a:path w="4552950" h="1453515">
                  <a:moveTo>
                    <a:pt x="1729739" y="1396364"/>
                  </a:moveTo>
                  <a:lnTo>
                    <a:pt x="1672589" y="1396364"/>
                  </a:lnTo>
                  <a:lnTo>
                    <a:pt x="1672589" y="1430654"/>
                  </a:lnTo>
                  <a:lnTo>
                    <a:pt x="1729739" y="1430654"/>
                  </a:lnTo>
                  <a:lnTo>
                    <a:pt x="1729739" y="1396364"/>
                  </a:lnTo>
                  <a:close/>
                </a:path>
                <a:path w="4552950" h="1453515">
                  <a:moveTo>
                    <a:pt x="1615439" y="1442084"/>
                  </a:moveTo>
                  <a:lnTo>
                    <a:pt x="1558289" y="1442084"/>
                  </a:lnTo>
                  <a:lnTo>
                    <a:pt x="1558289" y="1453514"/>
                  </a:lnTo>
                  <a:lnTo>
                    <a:pt x="1615439" y="1453514"/>
                  </a:lnTo>
                  <a:lnTo>
                    <a:pt x="1615439" y="1442084"/>
                  </a:lnTo>
                  <a:close/>
                </a:path>
                <a:path w="4552950" h="1453515">
                  <a:moveTo>
                    <a:pt x="1615439" y="1396364"/>
                  </a:moveTo>
                  <a:lnTo>
                    <a:pt x="1558289" y="1396364"/>
                  </a:lnTo>
                  <a:lnTo>
                    <a:pt x="1558289" y="1430654"/>
                  </a:lnTo>
                  <a:lnTo>
                    <a:pt x="1615439" y="1430654"/>
                  </a:lnTo>
                  <a:lnTo>
                    <a:pt x="1615439" y="1396364"/>
                  </a:lnTo>
                  <a:close/>
                </a:path>
                <a:path w="4552950" h="1453515">
                  <a:moveTo>
                    <a:pt x="1501139" y="1442084"/>
                  </a:moveTo>
                  <a:lnTo>
                    <a:pt x="1443989" y="1442084"/>
                  </a:lnTo>
                  <a:lnTo>
                    <a:pt x="1443989" y="1453514"/>
                  </a:lnTo>
                  <a:lnTo>
                    <a:pt x="1501139" y="1453514"/>
                  </a:lnTo>
                  <a:lnTo>
                    <a:pt x="1501139" y="1442084"/>
                  </a:lnTo>
                  <a:close/>
                </a:path>
                <a:path w="4552950" h="1453515">
                  <a:moveTo>
                    <a:pt x="1501139" y="1396364"/>
                  </a:moveTo>
                  <a:lnTo>
                    <a:pt x="1443989" y="1396364"/>
                  </a:lnTo>
                  <a:lnTo>
                    <a:pt x="1443989" y="1430654"/>
                  </a:lnTo>
                  <a:lnTo>
                    <a:pt x="1501139" y="1430654"/>
                  </a:lnTo>
                  <a:lnTo>
                    <a:pt x="1501139" y="1396364"/>
                  </a:lnTo>
                  <a:close/>
                </a:path>
                <a:path w="4552950" h="1453515">
                  <a:moveTo>
                    <a:pt x="1386839" y="1442084"/>
                  </a:moveTo>
                  <a:lnTo>
                    <a:pt x="1329689" y="1442084"/>
                  </a:lnTo>
                  <a:lnTo>
                    <a:pt x="1329689" y="1453514"/>
                  </a:lnTo>
                  <a:lnTo>
                    <a:pt x="1386839" y="1453514"/>
                  </a:lnTo>
                  <a:lnTo>
                    <a:pt x="1386839" y="1442084"/>
                  </a:lnTo>
                  <a:close/>
                </a:path>
                <a:path w="4552950" h="1453515">
                  <a:moveTo>
                    <a:pt x="1386839" y="1396364"/>
                  </a:moveTo>
                  <a:lnTo>
                    <a:pt x="1329689" y="1396364"/>
                  </a:lnTo>
                  <a:lnTo>
                    <a:pt x="1329689" y="1430654"/>
                  </a:lnTo>
                  <a:lnTo>
                    <a:pt x="1386839" y="1430654"/>
                  </a:lnTo>
                  <a:lnTo>
                    <a:pt x="1386839" y="1396364"/>
                  </a:lnTo>
                  <a:close/>
                </a:path>
                <a:path w="4552950" h="1453515">
                  <a:moveTo>
                    <a:pt x="1272539" y="1442084"/>
                  </a:moveTo>
                  <a:lnTo>
                    <a:pt x="1215390" y="1442084"/>
                  </a:lnTo>
                  <a:lnTo>
                    <a:pt x="1215390" y="1453514"/>
                  </a:lnTo>
                  <a:lnTo>
                    <a:pt x="1272539" y="1453514"/>
                  </a:lnTo>
                  <a:lnTo>
                    <a:pt x="1272539" y="1442084"/>
                  </a:lnTo>
                  <a:close/>
                </a:path>
                <a:path w="4552950" h="1453515">
                  <a:moveTo>
                    <a:pt x="1272539" y="1396364"/>
                  </a:moveTo>
                  <a:lnTo>
                    <a:pt x="1215390" y="1396364"/>
                  </a:lnTo>
                  <a:lnTo>
                    <a:pt x="1215390" y="1430654"/>
                  </a:lnTo>
                  <a:lnTo>
                    <a:pt x="1272539" y="1430654"/>
                  </a:lnTo>
                  <a:lnTo>
                    <a:pt x="1272539" y="1396364"/>
                  </a:lnTo>
                  <a:close/>
                </a:path>
                <a:path w="4552950" h="1453515">
                  <a:moveTo>
                    <a:pt x="1158240" y="1442084"/>
                  </a:moveTo>
                  <a:lnTo>
                    <a:pt x="1101090" y="1442084"/>
                  </a:lnTo>
                  <a:lnTo>
                    <a:pt x="1101090" y="1453514"/>
                  </a:lnTo>
                  <a:lnTo>
                    <a:pt x="1158240" y="1453514"/>
                  </a:lnTo>
                  <a:lnTo>
                    <a:pt x="1158240" y="1442084"/>
                  </a:lnTo>
                  <a:close/>
                </a:path>
                <a:path w="4552950" h="1453515">
                  <a:moveTo>
                    <a:pt x="1158240" y="1396364"/>
                  </a:moveTo>
                  <a:lnTo>
                    <a:pt x="1101090" y="1396364"/>
                  </a:lnTo>
                  <a:lnTo>
                    <a:pt x="1101090" y="1430654"/>
                  </a:lnTo>
                  <a:lnTo>
                    <a:pt x="1158240" y="1430654"/>
                  </a:lnTo>
                  <a:lnTo>
                    <a:pt x="1158240" y="1396364"/>
                  </a:lnTo>
                  <a:close/>
                </a:path>
                <a:path w="4552950" h="1453515">
                  <a:moveTo>
                    <a:pt x="1043940" y="1442084"/>
                  </a:moveTo>
                  <a:lnTo>
                    <a:pt x="986790" y="1442084"/>
                  </a:lnTo>
                  <a:lnTo>
                    <a:pt x="986790" y="1453514"/>
                  </a:lnTo>
                  <a:lnTo>
                    <a:pt x="1043940" y="1453514"/>
                  </a:lnTo>
                  <a:lnTo>
                    <a:pt x="1043940" y="1442084"/>
                  </a:lnTo>
                  <a:close/>
                </a:path>
                <a:path w="4552950" h="1453515">
                  <a:moveTo>
                    <a:pt x="1043940" y="1396364"/>
                  </a:moveTo>
                  <a:lnTo>
                    <a:pt x="986790" y="1396364"/>
                  </a:lnTo>
                  <a:lnTo>
                    <a:pt x="986790" y="1430654"/>
                  </a:lnTo>
                  <a:lnTo>
                    <a:pt x="1043940" y="1430654"/>
                  </a:lnTo>
                  <a:lnTo>
                    <a:pt x="1043940" y="1396364"/>
                  </a:lnTo>
                  <a:close/>
                </a:path>
                <a:path w="4552950" h="1453515">
                  <a:moveTo>
                    <a:pt x="929640" y="1442084"/>
                  </a:moveTo>
                  <a:lnTo>
                    <a:pt x="872490" y="1442084"/>
                  </a:lnTo>
                  <a:lnTo>
                    <a:pt x="872490" y="1453514"/>
                  </a:lnTo>
                  <a:lnTo>
                    <a:pt x="929640" y="1453514"/>
                  </a:lnTo>
                  <a:lnTo>
                    <a:pt x="929640" y="1442084"/>
                  </a:lnTo>
                  <a:close/>
                </a:path>
                <a:path w="4552950" h="1453515">
                  <a:moveTo>
                    <a:pt x="929640" y="1396364"/>
                  </a:moveTo>
                  <a:lnTo>
                    <a:pt x="872490" y="1396364"/>
                  </a:lnTo>
                  <a:lnTo>
                    <a:pt x="872490" y="1430654"/>
                  </a:lnTo>
                  <a:lnTo>
                    <a:pt x="929640" y="1430654"/>
                  </a:lnTo>
                  <a:lnTo>
                    <a:pt x="929640" y="1396364"/>
                  </a:lnTo>
                  <a:close/>
                </a:path>
                <a:path w="4552950" h="1453515">
                  <a:moveTo>
                    <a:pt x="815340" y="1442084"/>
                  </a:moveTo>
                  <a:lnTo>
                    <a:pt x="758190" y="1442084"/>
                  </a:lnTo>
                  <a:lnTo>
                    <a:pt x="758190" y="1453514"/>
                  </a:lnTo>
                  <a:lnTo>
                    <a:pt x="815340" y="1453514"/>
                  </a:lnTo>
                  <a:lnTo>
                    <a:pt x="815340" y="1442084"/>
                  </a:lnTo>
                  <a:close/>
                </a:path>
                <a:path w="4552950" h="1453515">
                  <a:moveTo>
                    <a:pt x="815340" y="1396364"/>
                  </a:moveTo>
                  <a:lnTo>
                    <a:pt x="758190" y="1396364"/>
                  </a:lnTo>
                  <a:lnTo>
                    <a:pt x="758190" y="1430654"/>
                  </a:lnTo>
                  <a:lnTo>
                    <a:pt x="815340" y="1430654"/>
                  </a:lnTo>
                  <a:lnTo>
                    <a:pt x="815340" y="1396364"/>
                  </a:lnTo>
                  <a:close/>
                </a:path>
                <a:path w="4552950" h="1453515">
                  <a:moveTo>
                    <a:pt x="701040" y="1442084"/>
                  </a:moveTo>
                  <a:lnTo>
                    <a:pt x="643890" y="1442084"/>
                  </a:lnTo>
                  <a:lnTo>
                    <a:pt x="643890" y="1453514"/>
                  </a:lnTo>
                  <a:lnTo>
                    <a:pt x="701040" y="1453514"/>
                  </a:lnTo>
                  <a:lnTo>
                    <a:pt x="701040" y="1442084"/>
                  </a:lnTo>
                  <a:close/>
                </a:path>
                <a:path w="4552950" h="1453515">
                  <a:moveTo>
                    <a:pt x="701040" y="1396364"/>
                  </a:moveTo>
                  <a:lnTo>
                    <a:pt x="643890" y="1396364"/>
                  </a:lnTo>
                  <a:lnTo>
                    <a:pt x="643890" y="1430654"/>
                  </a:lnTo>
                  <a:lnTo>
                    <a:pt x="701040" y="1430654"/>
                  </a:lnTo>
                  <a:lnTo>
                    <a:pt x="701040" y="1396364"/>
                  </a:lnTo>
                  <a:close/>
                </a:path>
                <a:path w="4552950" h="1453515">
                  <a:moveTo>
                    <a:pt x="586740" y="1442084"/>
                  </a:moveTo>
                  <a:lnTo>
                    <a:pt x="529590" y="1442084"/>
                  </a:lnTo>
                  <a:lnTo>
                    <a:pt x="529590" y="1453514"/>
                  </a:lnTo>
                  <a:lnTo>
                    <a:pt x="586740" y="1453514"/>
                  </a:lnTo>
                  <a:lnTo>
                    <a:pt x="586740" y="1442084"/>
                  </a:lnTo>
                  <a:close/>
                </a:path>
                <a:path w="4552950" h="1453515">
                  <a:moveTo>
                    <a:pt x="586740" y="1396364"/>
                  </a:moveTo>
                  <a:lnTo>
                    <a:pt x="529590" y="1396364"/>
                  </a:lnTo>
                  <a:lnTo>
                    <a:pt x="529590" y="1430654"/>
                  </a:lnTo>
                  <a:lnTo>
                    <a:pt x="586740" y="1430654"/>
                  </a:lnTo>
                  <a:lnTo>
                    <a:pt x="586740" y="1396364"/>
                  </a:lnTo>
                  <a:close/>
                </a:path>
                <a:path w="4552950" h="1453515">
                  <a:moveTo>
                    <a:pt x="472440" y="1442084"/>
                  </a:moveTo>
                  <a:lnTo>
                    <a:pt x="415290" y="1442084"/>
                  </a:lnTo>
                  <a:lnTo>
                    <a:pt x="415290" y="1453514"/>
                  </a:lnTo>
                  <a:lnTo>
                    <a:pt x="472440" y="1453514"/>
                  </a:lnTo>
                  <a:lnTo>
                    <a:pt x="472440" y="1442084"/>
                  </a:lnTo>
                  <a:close/>
                </a:path>
                <a:path w="4552950" h="1453515">
                  <a:moveTo>
                    <a:pt x="472440" y="1396364"/>
                  </a:moveTo>
                  <a:lnTo>
                    <a:pt x="415290" y="1396364"/>
                  </a:lnTo>
                  <a:lnTo>
                    <a:pt x="415290" y="1430654"/>
                  </a:lnTo>
                  <a:lnTo>
                    <a:pt x="472440" y="1430654"/>
                  </a:lnTo>
                  <a:lnTo>
                    <a:pt x="472440" y="1396364"/>
                  </a:lnTo>
                  <a:close/>
                </a:path>
                <a:path w="4552950" h="1453515">
                  <a:moveTo>
                    <a:pt x="358140" y="1442084"/>
                  </a:moveTo>
                  <a:lnTo>
                    <a:pt x="300990" y="1442084"/>
                  </a:lnTo>
                  <a:lnTo>
                    <a:pt x="300990" y="1453514"/>
                  </a:lnTo>
                  <a:lnTo>
                    <a:pt x="358140" y="1453514"/>
                  </a:lnTo>
                  <a:lnTo>
                    <a:pt x="358140" y="1442084"/>
                  </a:lnTo>
                  <a:close/>
                </a:path>
                <a:path w="4552950" h="1453515">
                  <a:moveTo>
                    <a:pt x="358140" y="1396364"/>
                  </a:moveTo>
                  <a:lnTo>
                    <a:pt x="300990" y="1396364"/>
                  </a:lnTo>
                  <a:lnTo>
                    <a:pt x="300990" y="1430654"/>
                  </a:lnTo>
                  <a:lnTo>
                    <a:pt x="358140" y="1430654"/>
                  </a:lnTo>
                  <a:lnTo>
                    <a:pt x="358140" y="1396364"/>
                  </a:lnTo>
                  <a:close/>
                </a:path>
                <a:path w="4552950" h="1453515">
                  <a:moveTo>
                    <a:pt x="243840" y="1442084"/>
                  </a:moveTo>
                  <a:lnTo>
                    <a:pt x="186690" y="1442084"/>
                  </a:lnTo>
                  <a:lnTo>
                    <a:pt x="186690" y="1453514"/>
                  </a:lnTo>
                  <a:lnTo>
                    <a:pt x="243840" y="1453514"/>
                  </a:lnTo>
                  <a:lnTo>
                    <a:pt x="243840" y="1442084"/>
                  </a:lnTo>
                  <a:close/>
                </a:path>
                <a:path w="4552950" h="1453515">
                  <a:moveTo>
                    <a:pt x="243840" y="1396364"/>
                  </a:moveTo>
                  <a:lnTo>
                    <a:pt x="186690" y="1396364"/>
                  </a:lnTo>
                  <a:lnTo>
                    <a:pt x="186690" y="1430654"/>
                  </a:lnTo>
                  <a:lnTo>
                    <a:pt x="243840" y="1430654"/>
                  </a:lnTo>
                  <a:lnTo>
                    <a:pt x="243840" y="1396364"/>
                  </a:lnTo>
                  <a:close/>
                </a:path>
                <a:path w="4552950" h="1453515">
                  <a:moveTo>
                    <a:pt x="129540" y="1442084"/>
                  </a:moveTo>
                  <a:lnTo>
                    <a:pt x="72390" y="1442084"/>
                  </a:lnTo>
                  <a:lnTo>
                    <a:pt x="72390" y="1453514"/>
                  </a:lnTo>
                  <a:lnTo>
                    <a:pt x="129540" y="1453514"/>
                  </a:lnTo>
                  <a:lnTo>
                    <a:pt x="129540" y="1442084"/>
                  </a:lnTo>
                  <a:close/>
                </a:path>
                <a:path w="4552950" h="1453515">
                  <a:moveTo>
                    <a:pt x="129540" y="1396364"/>
                  </a:moveTo>
                  <a:lnTo>
                    <a:pt x="72390" y="1396364"/>
                  </a:lnTo>
                  <a:lnTo>
                    <a:pt x="72390" y="1430654"/>
                  </a:lnTo>
                  <a:lnTo>
                    <a:pt x="129540" y="1430654"/>
                  </a:lnTo>
                  <a:lnTo>
                    <a:pt x="129540" y="1396364"/>
                  </a:lnTo>
                  <a:close/>
                </a:path>
                <a:path w="4552950" h="1453515">
                  <a:moveTo>
                    <a:pt x="11429" y="1354454"/>
                  </a:moveTo>
                  <a:lnTo>
                    <a:pt x="0" y="1354454"/>
                  </a:lnTo>
                  <a:lnTo>
                    <a:pt x="0" y="1411604"/>
                  </a:lnTo>
                  <a:lnTo>
                    <a:pt x="11429" y="1411604"/>
                  </a:lnTo>
                  <a:lnTo>
                    <a:pt x="11429" y="1354454"/>
                  </a:lnTo>
                  <a:close/>
                </a:path>
                <a:path w="4552950" h="1453515">
                  <a:moveTo>
                    <a:pt x="57150" y="1354454"/>
                  </a:moveTo>
                  <a:lnTo>
                    <a:pt x="22860" y="1354454"/>
                  </a:lnTo>
                  <a:lnTo>
                    <a:pt x="22860" y="1411604"/>
                  </a:lnTo>
                  <a:lnTo>
                    <a:pt x="57150" y="1411604"/>
                  </a:lnTo>
                  <a:lnTo>
                    <a:pt x="57150" y="1354454"/>
                  </a:lnTo>
                  <a:close/>
                </a:path>
                <a:path w="4552950" h="1453515">
                  <a:moveTo>
                    <a:pt x="11429" y="1240154"/>
                  </a:moveTo>
                  <a:lnTo>
                    <a:pt x="0" y="1240154"/>
                  </a:lnTo>
                  <a:lnTo>
                    <a:pt x="0" y="1297304"/>
                  </a:lnTo>
                  <a:lnTo>
                    <a:pt x="11429" y="1297304"/>
                  </a:lnTo>
                  <a:lnTo>
                    <a:pt x="11429" y="1240154"/>
                  </a:lnTo>
                  <a:close/>
                </a:path>
                <a:path w="4552950" h="1453515">
                  <a:moveTo>
                    <a:pt x="57150" y="1240154"/>
                  </a:moveTo>
                  <a:lnTo>
                    <a:pt x="22860" y="1240154"/>
                  </a:lnTo>
                  <a:lnTo>
                    <a:pt x="22860" y="1297304"/>
                  </a:lnTo>
                  <a:lnTo>
                    <a:pt x="57150" y="1297304"/>
                  </a:lnTo>
                  <a:lnTo>
                    <a:pt x="57150" y="1240154"/>
                  </a:lnTo>
                  <a:close/>
                </a:path>
                <a:path w="4552950" h="1453515">
                  <a:moveTo>
                    <a:pt x="11429" y="1125854"/>
                  </a:moveTo>
                  <a:lnTo>
                    <a:pt x="0" y="1125854"/>
                  </a:lnTo>
                  <a:lnTo>
                    <a:pt x="0" y="1183004"/>
                  </a:lnTo>
                  <a:lnTo>
                    <a:pt x="11429" y="1183004"/>
                  </a:lnTo>
                  <a:lnTo>
                    <a:pt x="11429" y="1125854"/>
                  </a:lnTo>
                  <a:close/>
                </a:path>
                <a:path w="4552950" h="1453515">
                  <a:moveTo>
                    <a:pt x="57150" y="1125854"/>
                  </a:moveTo>
                  <a:lnTo>
                    <a:pt x="22860" y="1125854"/>
                  </a:lnTo>
                  <a:lnTo>
                    <a:pt x="22860" y="1183004"/>
                  </a:lnTo>
                  <a:lnTo>
                    <a:pt x="57150" y="1183004"/>
                  </a:lnTo>
                  <a:lnTo>
                    <a:pt x="57150" y="1125854"/>
                  </a:lnTo>
                  <a:close/>
                </a:path>
                <a:path w="4552950" h="1453515">
                  <a:moveTo>
                    <a:pt x="11429" y="1011554"/>
                  </a:moveTo>
                  <a:lnTo>
                    <a:pt x="0" y="1011554"/>
                  </a:lnTo>
                  <a:lnTo>
                    <a:pt x="0" y="1068704"/>
                  </a:lnTo>
                  <a:lnTo>
                    <a:pt x="11429" y="1068704"/>
                  </a:lnTo>
                  <a:lnTo>
                    <a:pt x="11429" y="1011554"/>
                  </a:lnTo>
                  <a:close/>
                </a:path>
                <a:path w="4552950" h="1453515">
                  <a:moveTo>
                    <a:pt x="57150" y="1011554"/>
                  </a:moveTo>
                  <a:lnTo>
                    <a:pt x="22860" y="1011554"/>
                  </a:lnTo>
                  <a:lnTo>
                    <a:pt x="22860" y="1068704"/>
                  </a:lnTo>
                  <a:lnTo>
                    <a:pt x="57150" y="1068704"/>
                  </a:lnTo>
                  <a:lnTo>
                    <a:pt x="57150" y="1011554"/>
                  </a:lnTo>
                  <a:close/>
                </a:path>
                <a:path w="4552950" h="1453515">
                  <a:moveTo>
                    <a:pt x="11429" y="897254"/>
                  </a:moveTo>
                  <a:lnTo>
                    <a:pt x="0" y="897254"/>
                  </a:lnTo>
                  <a:lnTo>
                    <a:pt x="0" y="954404"/>
                  </a:lnTo>
                  <a:lnTo>
                    <a:pt x="11429" y="954404"/>
                  </a:lnTo>
                  <a:lnTo>
                    <a:pt x="11429" y="897254"/>
                  </a:lnTo>
                  <a:close/>
                </a:path>
                <a:path w="4552950" h="1453515">
                  <a:moveTo>
                    <a:pt x="57150" y="897254"/>
                  </a:moveTo>
                  <a:lnTo>
                    <a:pt x="22860" y="897254"/>
                  </a:lnTo>
                  <a:lnTo>
                    <a:pt x="22860" y="954404"/>
                  </a:lnTo>
                  <a:lnTo>
                    <a:pt x="57150" y="954404"/>
                  </a:lnTo>
                  <a:lnTo>
                    <a:pt x="57150" y="897254"/>
                  </a:lnTo>
                  <a:close/>
                </a:path>
                <a:path w="4552950" h="1453515">
                  <a:moveTo>
                    <a:pt x="11429" y="782954"/>
                  </a:moveTo>
                  <a:lnTo>
                    <a:pt x="0" y="782954"/>
                  </a:lnTo>
                  <a:lnTo>
                    <a:pt x="0" y="840104"/>
                  </a:lnTo>
                  <a:lnTo>
                    <a:pt x="11429" y="840104"/>
                  </a:lnTo>
                  <a:lnTo>
                    <a:pt x="11429" y="782954"/>
                  </a:lnTo>
                  <a:close/>
                </a:path>
                <a:path w="4552950" h="1453515">
                  <a:moveTo>
                    <a:pt x="57150" y="782954"/>
                  </a:moveTo>
                  <a:lnTo>
                    <a:pt x="22860" y="782954"/>
                  </a:lnTo>
                  <a:lnTo>
                    <a:pt x="22860" y="840104"/>
                  </a:lnTo>
                  <a:lnTo>
                    <a:pt x="57150" y="840104"/>
                  </a:lnTo>
                  <a:lnTo>
                    <a:pt x="57150" y="782954"/>
                  </a:lnTo>
                  <a:close/>
                </a:path>
                <a:path w="4552950" h="1453515">
                  <a:moveTo>
                    <a:pt x="11429" y="668654"/>
                  </a:moveTo>
                  <a:lnTo>
                    <a:pt x="0" y="668654"/>
                  </a:lnTo>
                  <a:lnTo>
                    <a:pt x="0" y="725804"/>
                  </a:lnTo>
                  <a:lnTo>
                    <a:pt x="11429" y="725804"/>
                  </a:lnTo>
                  <a:lnTo>
                    <a:pt x="11429" y="668654"/>
                  </a:lnTo>
                  <a:close/>
                </a:path>
                <a:path w="4552950" h="1453515">
                  <a:moveTo>
                    <a:pt x="57150" y="668654"/>
                  </a:moveTo>
                  <a:lnTo>
                    <a:pt x="22860" y="668654"/>
                  </a:lnTo>
                  <a:lnTo>
                    <a:pt x="22860" y="725804"/>
                  </a:lnTo>
                  <a:lnTo>
                    <a:pt x="57150" y="725804"/>
                  </a:lnTo>
                  <a:lnTo>
                    <a:pt x="57150" y="668654"/>
                  </a:lnTo>
                  <a:close/>
                </a:path>
                <a:path w="4552950" h="1453515">
                  <a:moveTo>
                    <a:pt x="11429" y="554354"/>
                  </a:moveTo>
                  <a:lnTo>
                    <a:pt x="0" y="554354"/>
                  </a:lnTo>
                  <a:lnTo>
                    <a:pt x="0" y="611504"/>
                  </a:lnTo>
                  <a:lnTo>
                    <a:pt x="11429" y="611504"/>
                  </a:lnTo>
                  <a:lnTo>
                    <a:pt x="11429" y="554354"/>
                  </a:lnTo>
                  <a:close/>
                </a:path>
                <a:path w="4552950" h="1453515">
                  <a:moveTo>
                    <a:pt x="57150" y="554354"/>
                  </a:moveTo>
                  <a:lnTo>
                    <a:pt x="22860" y="554354"/>
                  </a:lnTo>
                  <a:lnTo>
                    <a:pt x="22860" y="611504"/>
                  </a:lnTo>
                  <a:lnTo>
                    <a:pt x="57150" y="611504"/>
                  </a:lnTo>
                  <a:lnTo>
                    <a:pt x="57150" y="554354"/>
                  </a:lnTo>
                  <a:close/>
                </a:path>
                <a:path w="4552950" h="1453515">
                  <a:moveTo>
                    <a:pt x="11429" y="440054"/>
                  </a:moveTo>
                  <a:lnTo>
                    <a:pt x="0" y="440054"/>
                  </a:lnTo>
                  <a:lnTo>
                    <a:pt x="0" y="497204"/>
                  </a:lnTo>
                  <a:lnTo>
                    <a:pt x="11429" y="497204"/>
                  </a:lnTo>
                  <a:lnTo>
                    <a:pt x="11429" y="440054"/>
                  </a:lnTo>
                  <a:close/>
                </a:path>
                <a:path w="4552950" h="1453515">
                  <a:moveTo>
                    <a:pt x="57150" y="440054"/>
                  </a:moveTo>
                  <a:lnTo>
                    <a:pt x="22860" y="440054"/>
                  </a:lnTo>
                  <a:lnTo>
                    <a:pt x="22860" y="497204"/>
                  </a:lnTo>
                  <a:lnTo>
                    <a:pt x="57150" y="497204"/>
                  </a:lnTo>
                  <a:lnTo>
                    <a:pt x="57150" y="440054"/>
                  </a:lnTo>
                  <a:close/>
                </a:path>
                <a:path w="4552950" h="1453515">
                  <a:moveTo>
                    <a:pt x="11429" y="325754"/>
                  </a:moveTo>
                  <a:lnTo>
                    <a:pt x="0" y="325754"/>
                  </a:lnTo>
                  <a:lnTo>
                    <a:pt x="0" y="382904"/>
                  </a:lnTo>
                  <a:lnTo>
                    <a:pt x="11429" y="382904"/>
                  </a:lnTo>
                  <a:lnTo>
                    <a:pt x="11429" y="325754"/>
                  </a:lnTo>
                  <a:close/>
                </a:path>
                <a:path w="4552950" h="1453515">
                  <a:moveTo>
                    <a:pt x="57150" y="325754"/>
                  </a:moveTo>
                  <a:lnTo>
                    <a:pt x="22860" y="325754"/>
                  </a:lnTo>
                  <a:lnTo>
                    <a:pt x="22860" y="382904"/>
                  </a:lnTo>
                  <a:lnTo>
                    <a:pt x="57150" y="382904"/>
                  </a:lnTo>
                  <a:lnTo>
                    <a:pt x="57150" y="325754"/>
                  </a:lnTo>
                  <a:close/>
                </a:path>
                <a:path w="4552950" h="1453515">
                  <a:moveTo>
                    <a:pt x="11429" y="211454"/>
                  </a:moveTo>
                  <a:lnTo>
                    <a:pt x="0" y="211454"/>
                  </a:lnTo>
                  <a:lnTo>
                    <a:pt x="0" y="268604"/>
                  </a:lnTo>
                  <a:lnTo>
                    <a:pt x="11429" y="268604"/>
                  </a:lnTo>
                  <a:lnTo>
                    <a:pt x="11429" y="211454"/>
                  </a:lnTo>
                  <a:close/>
                </a:path>
                <a:path w="4552950" h="1453515">
                  <a:moveTo>
                    <a:pt x="57150" y="211454"/>
                  </a:moveTo>
                  <a:lnTo>
                    <a:pt x="22860" y="211454"/>
                  </a:lnTo>
                  <a:lnTo>
                    <a:pt x="22860" y="268604"/>
                  </a:lnTo>
                  <a:lnTo>
                    <a:pt x="57150" y="268604"/>
                  </a:lnTo>
                  <a:lnTo>
                    <a:pt x="57150" y="211454"/>
                  </a:lnTo>
                  <a:close/>
                </a:path>
                <a:path w="4552950" h="1453515">
                  <a:moveTo>
                    <a:pt x="11429" y="97154"/>
                  </a:moveTo>
                  <a:lnTo>
                    <a:pt x="0" y="97154"/>
                  </a:lnTo>
                  <a:lnTo>
                    <a:pt x="0" y="154304"/>
                  </a:lnTo>
                  <a:lnTo>
                    <a:pt x="11429" y="154304"/>
                  </a:lnTo>
                  <a:lnTo>
                    <a:pt x="11429" y="97154"/>
                  </a:lnTo>
                  <a:close/>
                </a:path>
                <a:path w="4552950" h="1453515">
                  <a:moveTo>
                    <a:pt x="57150" y="97154"/>
                  </a:moveTo>
                  <a:lnTo>
                    <a:pt x="22860" y="97154"/>
                  </a:lnTo>
                  <a:lnTo>
                    <a:pt x="22860" y="154304"/>
                  </a:lnTo>
                  <a:lnTo>
                    <a:pt x="57150" y="154304"/>
                  </a:lnTo>
                  <a:lnTo>
                    <a:pt x="57150" y="97154"/>
                  </a:lnTo>
                  <a:close/>
                </a:path>
                <a:path w="4552950" h="1453515">
                  <a:moveTo>
                    <a:pt x="11429" y="28574"/>
                  </a:moveTo>
                  <a:lnTo>
                    <a:pt x="0" y="28574"/>
                  </a:lnTo>
                  <a:lnTo>
                    <a:pt x="0" y="40004"/>
                  </a:lnTo>
                  <a:lnTo>
                    <a:pt x="11429" y="40004"/>
                  </a:lnTo>
                  <a:lnTo>
                    <a:pt x="11429" y="28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14829" y="3608044"/>
            <a:ext cx="2823845" cy="1202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Una </a:t>
            </a:r>
            <a:r>
              <a:rPr sz="1100" spc="-5" dirty="0">
                <a:latin typeface="Calibri"/>
                <a:cs typeface="Calibri"/>
              </a:rPr>
              <a:t>sua caratteristica fisica particolare </a:t>
            </a:r>
            <a:r>
              <a:rPr sz="1100" dirty="0">
                <a:latin typeface="Calibri"/>
                <a:cs typeface="Calibri"/>
              </a:rPr>
              <a:t>era quella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avere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fila 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placche ossee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sul dorso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 </a:t>
            </a:r>
            <a:r>
              <a:rPr sz="1100" dirty="0">
                <a:latin typeface="Calibri"/>
                <a:cs typeface="Calibri"/>
              </a:rPr>
              <a:t> corpo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5" dirty="0">
                <a:latin typeface="Calibri"/>
                <a:cs typeface="Calibri"/>
              </a:rPr>
              <a:t>spine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sulla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lunga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possente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coda,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arma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difesa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letale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 </a:t>
            </a:r>
            <a:r>
              <a:rPr sz="1100" spc="-5" dirty="0">
                <a:latin typeface="Calibri"/>
                <a:cs typeface="Calibri"/>
              </a:rPr>
              <a:t>predatori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carnivori.</a:t>
            </a:r>
            <a:endParaRPr sz="1100">
              <a:latin typeface="Calibri"/>
              <a:cs typeface="Calibri"/>
            </a:endParaRPr>
          </a:p>
          <a:p>
            <a:pPr marL="12700" marR="120014">
              <a:lnSpc>
                <a:spcPts val="1560"/>
              </a:lnSpc>
              <a:spcBef>
                <a:spcPts val="65"/>
              </a:spcBef>
            </a:pPr>
            <a:r>
              <a:rPr sz="1100" dirty="0">
                <a:latin typeface="Calibri"/>
                <a:cs typeface="Calibri"/>
              </a:rPr>
              <a:t>Ad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oggi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conosce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ancora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bene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funzione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delle</a:t>
            </a:r>
            <a:r>
              <a:rPr sz="1100" spc="-5" dirty="0">
                <a:latin typeface="Calibri"/>
                <a:cs typeface="Calibri"/>
              </a:rPr>
              <a:t> placche.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8027" y="4934178"/>
            <a:ext cx="4161154" cy="192341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85"/>
              </a:spcBef>
            </a:pPr>
            <a:r>
              <a:rPr sz="1100" spc="-5" dirty="0">
                <a:latin typeface="Calibri"/>
                <a:cs typeface="Calibri"/>
              </a:rPr>
              <a:t>Probabilmente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Stegosauro </a:t>
            </a:r>
            <a:r>
              <a:rPr sz="1100" dirty="0">
                <a:latin typeface="Calibri"/>
                <a:cs typeface="Calibri"/>
              </a:rPr>
              <a:t>viveva 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</a:t>
            </a:r>
            <a:r>
              <a:rPr sz="1100" dirty="0">
                <a:latin typeface="Calibri"/>
                <a:cs typeface="Calibri"/>
              </a:rPr>
              <a:t> ambiente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aperto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dove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brucava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felci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 arbusti.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Resti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Stegosauro sono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stati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rinvenuti </a:t>
            </a:r>
            <a:r>
              <a:rPr sz="1100" dirty="0">
                <a:latin typeface="Calibri"/>
                <a:cs typeface="Calibri"/>
              </a:rPr>
              <a:t>nel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Nord </a:t>
            </a:r>
            <a:r>
              <a:rPr sz="1100" spc="-5" dirty="0">
                <a:latin typeface="Calibri"/>
                <a:cs typeface="Calibri"/>
              </a:rPr>
              <a:t>America </a:t>
            </a:r>
            <a:r>
              <a:rPr sz="1100" dirty="0">
                <a:latin typeface="Calibri"/>
                <a:cs typeface="Calibri"/>
              </a:rPr>
              <a:t> occidentale.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</a:pPr>
            <a:r>
              <a:rPr sz="1600" spc="330" dirty="0">
                <a:latin typeface="Lucida Sans"/>
                <a:cs typeface="Lucida Sans"/>
              </a:rPr>
              <a:t>DINO</a:t>
            </a:r>
            <a:r>
              <a:rPr sz="1600" spc="270" dirty="0">
                <a:latin typeface="Lucida Sans"/>
                <a:cs typeface="Lucida Sans"/>
              </a:rPr>
              <a:t> </a:t>
            </a:r>
            <a:r>
              <a:rPr sz="1600" spc="390" dirty="0">
                <a:latin typeface="Lucida Sans"/>
                <a:cs typeface="Lucida Sans"/>
              </a:rPr>
              <a:t>QUIZ</a:t>
            </a:r>
            <a:r>
              <a:rPr sz="1600" spc="275" dirty="0">
                <a:latin typeface="Lucida Sans"/>
                <a:cs typeface="Lucida Sans"/>
              </a:rPr>
              <a:t> </a:t>
            </a:r>
            <a:r>
              <a:rPr sz="1600" spc="285" dirty="0">
                <a:latin typeface="Lucida Sans"/>
                <a:cs typeface="Lucida Sans"/>
              </a:rPr>
              <a:t>2</a:t>
            </a:r>
            <a:endParaRPr sz="1600">
              <a:latin typeface="Lucida Sans"/>
              <a:cs typeface="Lucida Sans"/>
            </a:endParaRPr>
          </a:p>
          <a:p>
            <a:pPr marL="41275">
              <a:lnSpc>
                <a:spcPct val="100000"/>
              </a:lnSpc>
              <a:spcBef>
                <a:spcPts val="385"/>
              </a:spcBef>
            </a:pPr>
            <a:r>
              <a:rPr sz="1000" spc="-5" dirty="0">
                <a:latin typeface="Comic Sans MS"/>
                <a:cs typeface="Comic Sans MS"/>
              </a:rPr>
              <a:t>Le</a:t>
            </a:r>
            <a:r>
              <a:rPr sz="1000" spc="-1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placche ossee dello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Stegosauro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servivano</a:t>
            </a:r>
            <a:r>
              <a:rPr sz="1000" spc="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anche</a:t>
            </a:r>
            <a:r>
              <a:rPr sz="1000" spc="10" dirty="0">
                <a:latin typeface="Comic Sans MS"/>
                <a:cs typeface="Comic Sans MS"/>
              </a:rPr>
              <a:t> </a:t>
            </a:r>
            <a:r>
              <a:rPr sz="1000" spc="-10" dirty="0">
                <a:latin typeface="Comic Sans MS"/>
                <a:cs typeface="Comic Sans MS"/>
              </a:rPr>
              <a:t>per</a:t>
            </a:r>
            <a:r>
              <a:rPr sz="1000" spc="50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?</a:t>
            </a:r>
            <a:endParaRPr sz="1000">
              <a:latin typeface="Comic Sans MS"/>
              <a:cs typeface="Comic Sans MS"/>
            </a:endParaRPr>
          </a:p>
          <a:p>
            <a:pPr marL="384175" marR="2289175" indent="38100">
              <a:lnSpc>
                <a:spcPct val="133500"/>
              </a:lnSpc>
              <a:spcBef>
                <a:spcPts val="1000"/>
              </a:spcBef>
            </a:pPr>
            <a:r>
              <a:rPr sz="1000" spc="-5" dirty="0">
                <a:latin typeface="Comic Sans MS"/>
                <a:cs typeface="Comic Sans MS"/>
              </a:rPr>
              <a:t>Difendersi dai predatori </a:t>
            </a:r>
            <a:r>
              <a:rPr sz="1000" spc="-285" dirty="0">
                <a:latin typeface="Comic Sans MS"/>
                <a:cs typeface="Comic Sans MS"/>
              </a:rPr>
              <a:t> </a:t>
            </a:r>
            <a:r>
              <a:rPr sz="1000" spc="-5" dirty="0">
                <a:latin typeface="Comic Sans MS"/>
                <a:cs typeface="Comic Sans MS"/>
              </a:rPr>
              <a:t>Regolare il calore </a:t>
            </a:r>
            <a:r>
              <a:rPr sz="1000" dirty="0">
                <a:latin typeface="Comic Sans MS"/>
                <a:cs typeface="Comic Sans MS"/>
              </a:rPr>
              <a:t> </a:t>
            </a:r>
            <a:r>
              <a:rPr sz="1000" spc="-10" dirty="0">
                <a:latin typeface="Comic Sans MS"/>
                <a:cs typeface="Comic Sans MS"/>
              </a:rPr>
              <a:t>Ornamento</a:t>
            </a:r>
            <a:endParaRPr sz="1000">
              <a:latin typeface="Comic Sans MS"/>
              <a:cs typeface="Comic Sans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5312" y="6291262"/>
            <a:ext cx="190500" cy="533400"/>
            <a:chOff x="595312" y="6291262"/>
            <a:chExt cx="190500" cy="533400"/>
          </a:xfrm>
        </p:grpSpPr>
        <p:sp>
          <p:nvSpPr>
            <p:cNvPr id="20" name="object 20"/>
            <p:cNvSpPr/>
            <p:nvPr/>
          </p:nvSpPr>
          <p:spPr>
            <a:xfrm>
              <a:off x="600075" y="6296025"/>
              <a:ext cx="180975" cy="133350"/>
            </a:xfrm>
            <a:custGeom>
              <a:avLst/>
              <a:gdLst/>
              <a:ahLst/>
              <a:cxnLst/>
              <a:rect l="l" t="t" r="r" b="b"/>
              <a:pathLst>
                <a:path w="180975" h="133350">
                  <a:moveTo>
                    <a:pt x="180975" y="0"/>
                  </a:moveTo>
                  <a:lnTo>
                    <a:pt x="0" y="0"/>
                  </a:lnTo>
                  <a:lnTo>
                    <a:pt x="0" y="133350"/>
                  </a:lnTo>
                  <a:lnTo>
                    <a:pt x="180975" y="13335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075" y="6296025"/>
              <a:ext cx="180975" cy="133350"/>
            </a:xfrm>
            <a:custGeom>
              <a:avLst/>
              <a:gdLst/>
              <a:ahLst/>
              <a:cxnLst/>
              <a:rect l="l" t="t" r="r" b="b"/>
              <a:pathLst>
                <a:path w="180975" h="133350">
                  <a:moveTo>
                    <a:pt x="0" y="133350"/>
                  </a:moveTo>
                  <a:lnTo>
                    <a:pt x="180975" y="133350"/>
                  </a:lnTo>
                  <a:lnTo>
                    <a:pt x="180975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0075" y="6486525"/>
              <a:ext cx="180975" cy="123825"/>
            </a:xfrm>
            <a:custGeom>
              <a:avLst/>
              <a:gdLst/>
              <a:ahLst/>
              <a:cxnLst/>
              <a:rect l="l" t="t" r="r" b="b"/>
              <a:pathLst>
                <a:path w="180975" h="123825">
                  <a:moveTo>
                    <a:pt x="180975" y="0"/>
                  </a:moveTo>
                  <a:lnTo>
                    <a:pt x="0" y="0"/>
                  </a:lnTo>
                  <a:lnTo>
                    <a:pt x="0" y="123825"/>
                  </a:lnTo>
                  <a:lnTo>
                    <a:pt x="180975" y="12382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0075" y="6486525"/>
              <a:ext cx="180975" cy="123825"/>
            </a:xfrm>
            <a:custGeom>
              <a:avLst/>
              <a:gdLst/>
              <a:ahLst/>
              <a:cxnLst/>
              <a:rect l="l" t="t" r="r" b="b"/>
              <a:pathLst>
                <a:path w="180975" h="123825">
                  <a:moveTo>
                    <a:pt x="0" y="123825"/>
                  </a:moveTo>
                  <a:lnTo>
                    <a:pt x="180975" y="123825"/>
                  </a:lnTo>
                  <a:lnTo>
                    <a:pt x="180975" y="0"/>
                  </a:lnTo>
                  <a:lnTo>
                    <a:pt x="0" y="0"/>
                  </a:lnTo>
                  <a:lnTo>
                    <a:pt x="0" y="1238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0075" y="6686550"/>
              <a:ext cx="180975" cy="133350"/>
            </a:xfrm>
            <a:custGeom>
              <a:avLst/>
              <a:gdLst/>
              <a:ahLst/>
              <a:cxnLst/>
              <a:rect l="l" t="t" r="r" b="b"/>
              <a:pathLst>
                <a:path w="180975" h="133350">
                  <a:moveTo>
                    <a:pt x="180975" y="0"/>
                  </a:moveTo>
                  <a:lnTo>
                    <a:pt x="0" y="0"/>
                  </a:lnTo>
                  <a:lnTo>
                    <a:pt x="0" y="133349"/>
                  </a:lnTo>
                  <a:lnTo>
                    <a:pt x="180975" y="133349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0075" y="6686550"/>
              <a:ext cx="180975" cy="133350"/>
            </a:xfrm>
            <a:custGeom>
              <a:avLst/>
              <a:gdLst/>
              <a:ahLst/>
              <a:cxnLst/>
              <a:rect l="l" t="t" r="r" b="b"/>
              <a:pathLst>
                <a:path w="180975" h="133350">
                  <a:moveTo>
                    <a:pt x="0" y="133349"/>
                  </a:moveTo>
                  <a:lnTo>
                    <a:pt x="180975" y="133349"/>
                  </a:lnTo>
                  <a:lnTo>
                    <a:pt x="180975" y="0"/>
                  </a:lnTo>
                  <a:lnTo>
                    <a:pt x="0" y="0"/>
                  </a:lnTo>
                  <a:lnTo>
                    <a:pt x="0" y="133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747384" y="1127760"/>
            <a:ext cx="4425315" cy="6032500"/>
            <a:chOff x="5747384" y="1127760"/>
            <a:chExt cx="4425315" cy="603250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7384" y="1127760"/>
              <a:ext cx="4425315" cy="60321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60489" y="2838450"/>
              <a:ext cx="748030" cy="356235"/>
            </a:xfrm>
            <a:custGeom>
              <a:avLst/>
              <a:gdLst/>
              <a:ahLst/>
              <a:cxnLst/>
              <a:rect l="l" t="t" r="r" b="b"/>
              <a:pathLst>
                <a:path w="748029" h="356235">
                  <a:moveTo>
                    <a:pt x="748030" y="0"/>
                  </a:moveTo>
                  <a:lnTo>
                    <a:pt x="0" y="35623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82054" y="3194685"/>
              <a:ext cx="320675" cy="213360"/>
            </a:xfrm>
            <a:custGeom>
              <a:avLst/>
              <a:gdLst/>
              <a:ahLst/>
              <a:cxnLst/>
              <a:rect l="l" t="t" r="r" b="b"/>
              <a:pathLst>
                <a:path w="320675" h="213360">
                  <a:moveTo>
                    <a:pt x="320675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320675" y="213360"/>
                  </a:lnTo>
                  <a:lnTo>
                    <a:pt x="320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282054" y="3194685"/>
            <a:ext cx="320675" cy="2133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71515" y="2833687"/>
            <a:ext cx="1026160" cy="705485"/>
            <a:chOff x="5771515" y="2833687"/>
            <a:chExt cx="1026160" cy="705485"/>
          </a:xfrm>
        </p:grpSpPr>
        <p:sp>
          <p:nvSpPr>
            <p:cNvPr id="32" name="object 32"/>
            <p:cNvSpPr/>
            <p:nvPr/>
          </p:nvSpPr>
          <p:spPr>
            <a:xfrm>
              <a:off x="6056630" y="2838450"/>
              <a:ext cx="735965" cy="462915"/>
            </a:xfrm>
            <a:custGeom>
              <a:avLst/>
              <a:gdLst/>
              <a:ahLst/>
              <a:cxnLst/>
              <a:rect l="l" t="t" r="r" b="b"/>
              <a:pathLst>
                <a:path w="735965" h="462914">
                  <a:moveTo>
                    <a:pt x="735965" y="0"/>
                  </a:moveTo>
                  <a:lnTo>
                    <a:pt x="0" y="46291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71515" y="3301365"/>
              <a:ext cx="403860" cy="237490"/>
            </a:xfrm>
            <a:custGeom>
              <a:avLst/>
              <a:gdLst/>
              <a:ahLst/>
              <a:cxnLst/>
              <a:rect l="l" t="t" r="r" b="b"/>
              <a:pathLst>
                <a:path w="403860" h="237489">
                  <a:moveTo>
                    <a:pt x="403860" y="0"/>
                  </a:moveTo>
                  <a:lnTo>
                    <a:pt x="0" y="0"/>
                  </a:lnTo>
                  <a:lnTo>
                    <a:pt x="0" y="237489"/>
                  </a:lnTo>
                  <a:lnTo>
                    <a:pt x="403860" y="23748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771515" y="3301365"/>
            <a:ext cx="403860" cy="2374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5"/>
              </a:spcBef>
            </a:pPr>
            <a:r>
              <a:rPr sz="1100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51157" y="2916872"/>
            <a:ext cx="728980" cy="282575"/>
            <a:chOff x="5451157" y="2916872"/>
            <a:chExt cx="728980" cy="282575"/>
          </a:xfrm>
        </p:grpSpPr>
        <p:sp>
          <p:nvSpPr>
            <p:cNvPr id="36" name="object 36"/>
            <p:cNvSpPr/>
            <p:nvPr/>
          </p:nvSpPr>
          <p:spPr>
            <a:xfrm>
              <a:off x="5771515" y="2921635"/>
              <a:ext cx="403860" cy="165735"/>
            </a:xfrm>
            <a:custGeom>
              <a:avLst/>
              <a:gdLst/>
              <a:ahLst/>
              <a:cxnLst/>
              <a:rect l="l" t="t" r="r" b="b"/>
              <a:pathLst>
                <a:path w="403860" h="165735">
                  <a:moveTo>
                    <a:pt x="403860" y="0"/>
                  </a:moveTo>
                  <a:lnTo>
                    <a:pt x="0" y="16573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55920" y="2921635"/>
              <a:ext cx="315595" cy="273050"/>
            </a:xfrm>
            <a:custGeom>
              <a:avLst/>
              <a:gdLst/>
              <a:ahLst/>
              <a:cxnLst/>
              <a:rect l="l" t="t" r="r" b="b"/>
              <a:pathLst>
                <a:path w="315595" h="273050">
                  <a:moveTo>
                    <a:pt x="315595" y="0"/>
                  </a:moveTo>
                  <a:lnTo>
                    <a:pt x="0" y="0"/>
                  </a:lnTo>
                  <a:lnTo>
                    <a:pt x="0" y="273050"/>
                  </a:lnTo>
                  <a:lnTo>
                    <a:pt x="315595" y="273050"/>
                  </a:lnTo>
                  <a:lnTo>
                    <a:pt x="315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55920" y="2921635"/>
              <a:ext cx="315595" cy="273050"/>
            </a:xfrm>
            <a:custGeom>
              <a:avLst/>
              <a:gdLst/>
              <a:ahLst/>
              <a:cxnLst/>
              <a:rect l="l" t="t" r="r" b="b"/>
              <a:pathLst>
                <a:path w="315595" h="273050">
                  <a:moveTo>
                    <a:pt x="0" y="273050"/>
                  </a:moveTo>
                  <a:lnTo>
                    <a:pt x="315595" y="273050"/>
                  </a:lnTo>
                  <a:lnTo>
                    <a:pt x="315595" y="0"/>
                  </a:lnTo>
                  <a:lnTo>
                    <a:pt x="0" y="0"/>
                  </a:lnTo>
                  <a:lnTo>
                    <a:pt x="0" y="273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540121" y="2952115"/>
            <a:ext cx="1117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576887" y="3403282"/>
            <a:ext cx="1220470" cy="496570"/>
            <a:chOff x="5576887" y="3403282"/>
            <a:chExt cx="1220470" cy="496570"/>
          </a:xfrm>
        </p:grpSpPr>
        <p:sp>
          <p:nvSpPr>
            <p:cNvPr id="41" name="object 41"/>
            <p:cNvSpPr/>
            <p:nvPr/>
          </p:nvSpPr>
          <p:spPr>
            <a:xfrm>
              <a:off x="5925820" y="3408045"/>
              <a:ext cx="866775" cy="363855"/>
            </a:xfrm>
            <a:custGeom>
              <a:avLst/>
              <a:gdLst/>
              <a:ahLst/>
              <a:cxnLst/>
              <a:rect l="l" t="t" r="r" b="b"/>
              <a:pathLst>
                <a:path w="866775" h="363854">
                  <a:moveTo>
                    <a:pt x="866775" y="0"/>
                  </a:moveTo>
                  <a:lnTo>
                    <a:pt x="0" y="36385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81650" y="3609975"/>
              <a:ext cx="344170" cy="285115"/>
            </a:xfrm>
            <a:custGeom>
              <a:avLst/>
              <a:gdLst/>
              <a:ahLst/>
              <a:cxnLst/>
              <a:rect l="l" t="t" r="r" b="b"/>
              <a:pathLst>
                <a:path w="344170" h="285114">
                  <a:moveTo>
                    <a:pt x="344170" y="0"/>
                  </a:moveTo>
                  <a:lnTo>
                    <a:pt x="0" y="0"/>
                  </a:lnTo>
                  <a:lnTo>
                    <a:pt x="0" y="285114"/>
                  </a:lnTo>
                  <a:lnTo>
                    <a:pt x="344170" y="285114"/>
                  </a:lnTo>
                  <a:lnTo>
                    <a:pt x="344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81650" y="3609975"/>
              <a:ext cx="344170" cy="285115"/>
            </a:xfrm>
            <a:custGeom>
              <a:avLst/>
              <a:gdLst/>
              <a:ahLst/>
              <a:cxnLst/>
              <a:rect l="l" t="t" r="r" b="b"/>
              <a:pathLst>
                <a:path w="344170" h="285114">
                  <a:moveTo>
                    <a:pt x="0" y="285114"/>
                  </a:moveTo>
                  <a:lnTo>
                    <a:pt x="344170" y="285114"/>
                  </a:lnTo>
                  <a:lnTo>
                    <a:pt x="344170" y="0"/>
                  </a:lnTo>
                  <a:lnTo>
                    <a:pt x="0" y="0"/>
                  </a:lnTo>
                  <a:lnTo>
                    <a:pt x="0" y="2851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666613" y="3640963"/>
            <a:ext cx="939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928239"/>
            <a:ext cx="158369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</a:pPr>
            <a:r>
              <a:rPr sz="1100" spc="140" dirty="0">
                <a:latin typeface="Arial"/>
                <a:cs typeface="Arial"/>
              </a:rPr>
              <a:t>I</a:t>
            </a:r>
            <a:r>
              <a:rPr sz="1100" spc="295" dirty="0">
                <a:latin typeface="Arial"/>
                <a:cs typeface="Arial"/>
              </a:rPr>
              <a:t>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175" dirty="0">
                <a:latin typeface="Arial"/>
                <a:cs typeface="Arial"/>
              </a:rPr>
              <a:t>C</a:t>
            </a:r>
            <a:r>
              <a:rPr sz="1100" spc="165" dirty="0">
                <a:latin typeface="Arial"/>
                <a:cs typeface="Arial"/>
              </a:rPr>
              <a:t>R</a:t>
            </a:r>
            <a:r>
              <a:rPr sz="1100" spc="210" dirty="0">
                <a:latin typeface="Arial"/>
                <a:cs typeface="Arial"/>
              </a:rPr>
              <a:t>UCIN</a:t>
            </a:r>
            <a:r>
              <a:rPr sz="1100" spc="195" dirty="0">
                <a:latin typeface="Arial"/>
                <a:cs typeface="Arial"/>
              </a:rPr>
              <a:t>T</a:t>
            </a:r>
            <a:r>
              <a:rPr sz="1100" spc="265" dirty="0">
                <a:latin typeface="Arial"/>
                <a:cs typeface="Arial"/>
              </a:rPr>
              <a:t>AR</a:t>
            </a:r>
            <a:r>
              <a:rPr sz="1100" spc="240" dirty="0">
                <a:latin typeface="Arial"/>
                <a:cs typeface="Arial"/>
              </a:rPr>
              <a:t>A</a:t>
            </a:r>
            <a:r>
              <a:rPr sz="1100" spc="175" dirty="0">
                <a:latin typeface="Arial"/>
                <a:cs typeface="Arial"/>
              </a:rPr>
              <a:t>S</a:t>
            </a:r>
            <a:r>
              <a:rPr sz="1100" spc="210" dirty="0"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392429"/>
            <a:ext cx="4829175" cy="6957059"/>
          </a:xfrm>
          <a:custGeom>
            <a:avLst/>
            <a:gdLst/>
            <a:ahLst/>
            <a:cxnLst/>
            <a:rect l="l" t="t" r="r" b="b"/>
            <a:pathLst>
              <a:path w="4829175" h="6957059">
                <a:moveTo>
                  <a:pt x="4829175" y="0"/>
                </a:moveTo>
                <a:lnTo>
                  <a:pt x="0" y="0"/>
                </a:lnTo>
                <a:lnTo>
                  <a:pt x="0" y="6696075"/>
                </a:lnTo>
                <a:lnTo>
                  <a:pt x="4008120" y="6696075"/>
                </a:lnTo>
                <a:lnTo>
                  <a:pt x="4008120" y="6957060"/>
                </a:lnTo>
                <a:lnTo>
                  <a:pt x="4829175" y="6957060"/>
                </a:lnTo>
                <a:lnTo>
                  <a:pt x="4829175" y="6696075"/>
                </a:lnTo>
                <a:lnTo>
                  <a:pt x="4829175" y="6682740"/>
                </a:lnTo>
                <a:lnTo>
                  <a:pt x="4829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74820" y="7075170"/>
            <a:ext cx="821055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55"/>
              </a:spcBef>
            </a:pPr>
            <a:r>
              <a:rPr sz="1100" dirty="0">
                <a:latin typeface="Calibri"/>
                <a:cs typeface="Calibri"/>
              </a:rPr>
              <a:t>Pag.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0096" y="404876"/>
            <a:ext cx="36144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550" algn="l"/>
              </a:tabLst>
            </a:pPr>
            <a:r>
              <a:rPr sz="2200" i="0" u="none" spc="270" dirty="0">
                <a:latin typeface="Lucida Sans"/>
                <a:cs typeface="Lucida Sans"/>
              </a:rPr>
              <a:t>L</a:t>
            </a:r>
            <a:r>
              <a:rPr sz="2200" i="0" u="none" spc="270" dirty="0">
                <a:latin typeface="Times New Roman"/>
                <a:cs typeface="Times New Roman"/>
              </a:rPr>
              <a:t>’	</a:t>
            </a:r>
            <a:r>
              <a:rPr sz="2200" i="0" u="none" spc="395" dirty="0">
                <a:latin typeface="Lucida Sans"/>
                <a:cs typeface="Lucida Sans"/>
              </a:rPr>
              <a:t>EDMONTOSAURUS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2792" y="882142"/>
            <a:ext cx="4130040" cy="345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66925" algn="just">
              <a:lnSpc>
                <a:spcPct val="117100"/>
              </a:lnSpc>
              <a:spcBef>
                <a:spcPts val="105"/>
              </a:spcBef>
            </a:pPr>
            <a:r>
              <a:rPr sz="1200" spc="-5" dirty="0">
                <a:latin typeface="Calibri"/>
                <a:cs typeface="Calibri"/>
              </a:rPr>
              <a:t>Questo grande rettile,conosciuto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anche </a:t>
            </a:r>
            <a:r>
              <a:rPr sz="1200" spc="-5" dirty="0">
                <a:latin typeface="Calibri"/>
                <a:cs typeface="Calibri"/>
              </a:rPr>
              <a:t>con </a:t>
            </a:r>
            <a:r>
              <a:rPr sz="1200" dirty="0">
                <a:latin typeface="Calibri"/>
                <a:cs typeface="Calibri"/>
              </a:rPr>
              <a:t>i </a:t>
            </a:r>
            <a:r>
              <a:rPr sz="1200" spc="-5" dirty="0">
                <a:latin typeface="Calibri"/>
                <a:cs typeface="Calibri"/>
              </a:rPr>
              <a:t>nome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Anatosauro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1200" spc="-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visse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epoca cretacea.</a:t>
            </a:r>
            <a:endParaRPr sz="1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200" spc="-5" dirty="0">
                <a:latin typeface="Calibri"/>
                <a:cs typeface="Calibri"/>
              </a:rPr>
              <a:t>Era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circa 4,5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metri,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pesava</a:t>
            </a:r>
            <a:r>
              <a:rPr sz="1200" dirty="0">
                <a:latin typeface="Calibri"/>
                <a:cs typeface="Calibri"/>
              </a:rPr>
              <a:t> 4</a:t>
            </a:r>
            <a:endParaRPr sz="1200">
              <a:latin typeface="Calibri"/>
              <a:cs typeface="Calibri"/>
            </a:endParaRPr>
          </a:p>
          <a:p>
            <a:pPr marL="12700" marR="2149475">
              <a:lnSpc>
                <a:spcPct val="11670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tonnellate ed </a:t>
            </a:r>
            <a:r>
              <a:rPr sz="1200" dirty="0">
                <a:latin typeface="Calibri"/>
                <a:cs typeface="Calibri"/>
              </a:rPr>
              <a:t>era </a:t>
            </a:r>
            <a:r>
              <a:rPr sz="1200" spc="-5" dirty="0">
                <a:latin typeface="Calibri"/>
                <a:cs typeface="Calibri"/>
              </a:rPr>
              <a:t>lungo circa </a:t>
            </a:r>
            <a:r>
              <a:rPr sz="1200" dirty="0">
                <a:latin typeface="Calibri"/>
                <a:cs typeface="Calibri"/>
              </a:rPr>
              <a:t>10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metri.</a:t>
            </a:r>
            <a:endParaRPr sz="1200">
              <a:latin typeface="Calibri"/>
              <a:cs typeface="Calibri"/>
            </a:endParaRPr>
          </a:p>
          <a:p>
            <a:pPr marL="12700" marR="1931670">
              <a:lnSpc>
                <a:spcPct val="11700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L’Edmontosaurus </a:t>
            </a:r>
            <a:r>
              <a:rPr sz="1200" dirty="0">
                <a:latin typeface="Calibri"/>
                <a:cs typeface="Calibri"/>
              </a:rPr>
              <a:t>aveva un </a:t>
            </a:r>
            <a:r>
              <a:rPr sz="1200" spc="-5" dirty="0">
                <a:latin typeface="Calibri"/>
                <a:cs typeface="Calibri"/>
              </a:rPr>
              <a:t>cranio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allungato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che terminava con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 </a:t>
            </a:r>
            <a:r>
              <a:rPr sz="1200" dirty="0">
                <a:latin typeface="Calibri"/>
                <a:cs typeface="Calibri"/>
              </a:rPr>
              <a:t> lungo e </a:t>
            </a:r>
            <a:r>
              <a:rPr sz="1200" spc="-5" dirty="0">
                <a:latin typeface="Calibri"/>
                <a:cs typeface="Calibri"/>
              </a:rPr>
              <a:t>piatto becco,che somiglia </a:t>
            </a:r>
            <a:r>
              <a:rPr sz="1200" dirty="0">
                <a:latin typeface="Calibri"/>
                <a:cs typeface="Calibri"/>
              </a:rPr>
              <a:t>=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quello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un’anatra.</a:t>
            </a:r>
            <a:endParaRPr sz="1200">
              <a:latin typeface="Calibri"/>
              <a:cs typeface="Calibri"/>
            </a:endParaRPr>
          </a:p>
          <a:p>
            <a:pPr marL="12700" marR="2092960">
              <a:lnSpc>
                <a:spcPct val="116700"/>
              </a:lnSpc>
            </a:pPr>
            <a:r>
              <a:rPr sz="1200" spc="-5" dirty="0">
                <a:latin typeface="Calibri"/>
                <a:cs typeface="Calibri"/>
              </a:rPr>
              <a:t>Era erbivoro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si nutriva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frutta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vegetali.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Grazie</a:t>
            </a:r>
            <a:r>
              <a:rPr sz="1200" dirty="0">
                <a:latin typeface="Calibri"/>
                <a:cs typeface="Calibri"/>
              </a:rPr>
              <a:t> ai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possenti</a:t>
            </a:r>
            <a:endParaRPr sz="1200">
              <a:latin typeface="Calibri"/>
              <a:cs typeface="Calibri"/>
            </a:endParaRPr>
          </a:p>
          <a:p>
            <a:pPr marL="12700" marR="1972310">
              <a:lnSpc>
                <a:spcPct val="11670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denti (circa </a:t>
            </a:r>
            <a:r>
              <a:rPr sz="1200" dirty="0">
                <a:latin typeface="Calibri"/>
                <a:cs typeface="Calibri"/>
              </a:rPr>
              <a:t>mille), </a:t>
            </a:r>
            <a:r>
              <a:rPr sz="1200" spc="-5" dirty="0">
                <a:latin typeface="Calibri"/>
                <a:cs typeface="Calibri"/>
              </a:rPr>
              <a:t>poteva triturare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anche 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rami.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700"/>
              </a:lnSpc>
              <a:spcBef>
                <a:spcPts val="15"/>
              </a:spcBef>
            </a:pPr>
            <a:r>
              <a:rPr sz="1200" spc="-5" dirty="0">
                <a:latin typeface="Calibri"/>
                <a:cs typeface="Calibri"/>
              </a:rPr>
              <a:t>Generalmente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camminava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galoppava con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andatura quadrupede,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bilanciando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il </a:t>
            </a:r>
            <a:r>
              <a:rPr sz="1200" spc="-5" dirty="0">
                <a:latin typeface="Calibri"/>
                <a:cs typeface="Calibri"/>
              </a:rPr>
              <a:t>corpo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possente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38665" y="7077075"/>
            <a:ext cx="694690" cy="2743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55"/>
              </a:spcBef>
            </a:pPr>
            <a:r>
              <a:rPr sz="1100" spc="-5" dirty="0">
                <a:latin typeface="Calibri"/>
                <a:cs typeface="Calibri"/>
              </a:rPr>
              <a:t>Pag.05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7169" y="843280"/>
            <a:ext cx="2278633" cy="30480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571061" y="4605020"/>
            <a:ext cx="4622165" cy="2233930"/>
            <a:chOff x="5571061" y="4605020"/>
            <a:chExt cx="4622165" cy="22339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1061" y="4700763"/>
              <a:ext cx="2079669" cy="18730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26985" y="4605020"/>
              <a:ext cx="2566035" cy="2233930"/>
            </a:xfrm>
            <a:custGeom>
              <a:avLst/>
              <a:gdLst/>
              <a:ahLst/>
              <a:cxnLst/>
              <a:rect l="l" t="t" r="r" b="b"/>
              <a:pathLst>
                <a:path w="2566034" h="2233929">
                  <a:moveTo>
                    <a:pt x="2566034" y="0"/>
                  </a:moveTo>
                  <a:lnTo>
                    <a:pt x="0" y="0"/>
                  </a:lnTo>
                  <a:lnTo>
                    <a:pt x="0" y="2233930"/>
                  </a:lnTo>
                  <a:lnTo>
                    <a:pt x="2566034" y="2233930"/>
                  </a:lnTo>
                  <a:lnTo>
                    <a:pt x="2566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04128" y="6723074"/>
            <a:ext cx="1224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4F81BC"/>
                </a:solidFill>
                <a:latin typeface="Calibri"/>
                <a:cs typeface="Calibri"/>
              </a:rPr>
              <a:t>2Scheletro</a:t>
            </a:r>
            <a:r>
              <a:rPr sz="9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F81BC"/>
                </a:solidFill>
                <a:latin typeface="Calibri"/>
                <a:cs typeface="Calibri"/>
              </a:rPr>
              <a:t>di</a:t>
            </a:r>
            <a:r>
              <a:rPr sz="900" b="1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4F81BC"/>
                </a:solidFill>
                <a:latin typeface="Calibri"/>
                <a:cs typeface="Calibri"/>
              </a:rPr>
              <a:t>Anatosauro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7630" y="4601336"/>
            <a:ext cx="235902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167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 resti di </a:t>
            </a:r>
            <a:r>
              <a:rPr sz="1200" spc="-5" dirty="0">
                <a:latin typeface="Calibri"/>
                <a:cs typeface="Calibri"/>
              </a:rPr>
              <a:t>alcuni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5" dirty="0">
                <a:latin typeface="Calibri"/>
                <a:cs typeface="Calibri"/>
              </a:rPr>
              <a:t>questi rettili, fra cui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fossili </a:t>
            </a:r>
            <a:r>
              <a:rPr sz="1200" dirty="0">
                <a:latin typeface="Calibri"/>
                <a:cs typeface="Calibri"/>
              </a:rPr>
              <a:t>con la </a:t>
            </a:r>
            <a:r>
              <a:rPr sz="1200" spc="-5" dirty="0">
                <a:latin typeface="Calibri"/>
                <a:cs typeface="Calibri"/>
              </a:rPr>
              <a:t>sua </a:t>
            </a:r>
            <a:r>
              <a:rPr sz="1200" dirty="0">
                <a:latin typeface="Calibri"/>
                <a:cs typeface="Calibri"/>
              </a:rPr>
              <a:t>pelle, </a:t>
            </a:r>
            <a:r>
              <a:rPr sz="1200" spc="-5" dirty="0">
                <a:latin typeface="Calibri"/>
                <a:cs typeface="Calibri"/>
              </a:rPr>
              <a:t>sono stati </a:t>
            </a:r>
            <a:r>
              <a:rPr sz="1200" dirty="0">
                <a:latin typeface="Calibri"/>
                <a:cs typeface="Calibri"/>
              </a:rPr>
              <a:t> trovati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Canada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negli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Stati Uniti.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dirty="0">
                <a:latin typeface="Calibri"/>
                <a:cs typeface="Calibri"/>
              </a:rPr>
              <a:t>Grazie 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questi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reperti,</a:t>
            </a:r>
            <a:r>
              <a:rPr sz="1200" dirty="0">
                <a:latin typeface="Calibri"/>
                <a:cs typeface="Calibri"/>
              </a:rPr>
              <a:t> i</a:t>
            </a:r>
            <a:r>
              <a:rPr sz="1200" spc="-5" dirty="0">
                <a:latin typeface="Calibri"/>
                <a:cs typeface="Calibri"/>
              </a:rPr>
              <a:t> paleontologi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hanno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scoperto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emetteva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suono fastidioso simile allo scoppio </a:t>
            </a:r>
            <a:r>
              <a:rPr sz="1200" dirty="0">
                <a:latin typeface="Calibri"/>
                <a:cs typeface="Calibri"/>
              </a:rPr>
              <a:t>di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 </a:t>
            </a:r>
            <a:r>
              <a:rPr sz="1200" spc="-5" dirty="0">
                <a:latin typeface="Calibri"/>
                <a:cs typeface="Calibri"/>
              </a:rPr>
              <a:t>palloncino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che, all’occorrenza, </a:t>
            </a:r>
            <a:r>
              <a:rPr sz="1200" dirty="0">
                <a:latin typeface="Calibri"/>
                <a:cs typeface="Calibri"/>
              </a:rPr>
              <a:t> era capace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nuotare.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4812" y="368300"/>
            <a:ext cx="4569460" cy="6605270"/>
            <a:chOff x="404812" y="368300"/>
            <a:chExt cx="4569460" cy="660527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094" y="368300"/>
              <a:ext cx="4351401" cy="421601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9575" y="4605020"/>
              <a:ext cx="4559935" cy="2363470"/>
            </a:xfrm>
            <a:custGeom>
              <a:avLst/>
              <a:gdLst/>
              <a:ahLst/>
              <a:cxnLst/>
              <a:rect l="l" t="t" r="r" b="b"/>
              <a:pathLst>
                <a:path w="4559935" h="2363470">
                  <a:moveTo>
                    <a:pt x="4165980" y="0"/>
                  </a:moveTo>
                  <a:lnTo>
                    <a:pt x="393903" y="0"/>
                  </a:lnTo>
                  <a:lnTo>
                    <a:pt x="344496" y="3069"/>
                  </a:lnTo>
                  <a:lnTo>
                    <a:pt x="296920" y="12033"/>
                  </a:lnTo>
                  <a:lnTo>
                    <a:pt x="251544" y="26520"/>
                  </a:lnTo>
                  <a:lnTo>
                    <a:pt x="208736" y="46162"/>
                  </a:lnTo>
                  <a:lnTo>
                    <a:pt x="168867" y="70589"/>
                  </a:lnTo>
                  <a:lnTo>
                    <a:pt x="132304" y="99433"/>
                  </a:lnTo>
                  <a:lnTo>
                    <a:pt x="99419" y="132323"/>
                  </a:lnTo>
                  <a:lnTo>
                    <a:pt x="70580" y="168889"/>
                  </a:lnTo>
                  <a:lnTo>
                    <a:pt x="46156" y="208764"/>
                  </a:lnTo>
                  <a:lnTo>
                    <a:pt x="26516" y="251577"/>
                  </a:lnTo>
                  <a:lnTo>
                    <a:pt x="12031" y="296960"/>
                  </a:lnTo>
                  <a:lnTo>
                    <a:pt x="3069" y="344541"/>
                  </a:lnTo>
                  <a:lnTo>
                    <a:pt x="0" y="393954"/>
                  </a:lnTo>
                  <a:lnTo>
                    <a:pt x="0" y="1969554"/>
                  </a:lnTo>
                  <a:lnTo>
                    <a:pt x="3069" y="2018960"/>
                  </a:lnTo>
                  <a:lnTo>
                    <a:pt x="12031" y="2066537"/>
                  </a:lnTo>
                  <a:lnTo>
                    <a:pt x="26516" y="2111914"/>
                  </a:lnTo>
                  <a:lnTo>
                    <a:pt x="46156" y="2154723"/>
                  </a:lnTo>
                  <a:lnTo>
                    <a:pt x="70580" y="2194594"/>
                  </a:lnTo>
                  <a:lnTo>
                    <a:pt x="99419" y="2231158"/>
                  </a:lnTo>
                  <a:lnTo>
                    <a:pt x="132304" y="2264044"/>
                  </a:lnTo>
                  <a:lnTo>
                    <a:pt x="168867" y="2292885"/>
                  </a:lnTo>
                  <a:lnTo>
                    <a:pt x="208736" y="2317311"/>
                  </a:lnTo>
                  <a:lnTo>
                    <a:pt x="251544" y="2336951"/>
                  </a:lnTo>
                  <a:lnTo>
                    <a:pt x="296920" y="2351437"/>
                  </a:lnTo>
                  <a:lnTo>
                    <a:pt x="344496" y="2360400"/>
                  </a:lnTo>
                  <a:lnTo>
                    <a:pt x="393903" y="2363470"/>
                  </a:lnTo>
                  <a:lnTo>
                    <a:pt x="4165980" y="2363470"/>
                  </a:lnTo>
                  <a:lnTo>
                    <a:pt x="4215393" y="2360400"/>
                  </a:lnTo>
                  <a:lnTo>
                    <a:pt x="4262974" y="2351437"/>
                  </a:lnTo>
                  <a:lnTo>
                    <a:pt x="4308357" y="2336951"/>
                  </a:lnTo>
                  <a:lnTo>
                    <a:pt x="4351170" y="2317311"/>
                  </a:lnTo>
                  <a:lnTo>
                    <a:pt x="4391045" y="2292885"/>
                  </a:lnTo>
                  <a:lnTo>
                    <a:pt x="4427611" y="2264044"/>
                  </a:lnTo>
                  <a:lnTo>
                    <a:pt x="4460501" y="2231158"/>
                  </a:lnTo>
                  <a:lnTo>
                    <a:pt x="4489345" y="2194594"/>
                  </a:lnTo>
                  <a:lnTo>
                    <a:pt x="4513772" y="2154723"/>
                  </a:lnTo>
                  <a:lnTo>
                    <a:pt x="4533414" y="2111914"/>
                  </a:lnTo>
                  <a:lnTo>
                    <a:pt x="4547901" y="2066537"/>
                  </a:lnTo>
                  <a:lnTo>
                    <a:pt x="4556865" y="2018960"/>
                  </a:lnTo>
                  <a:lnTo>
                    <a:pt x="4559935" y="1969554"/>
                  </a:lnTo>
                  <a:lnTo>
                    <a:pt x="4559935" y="393954"/>
                  </a:lnTo>
                  <a:lnTo>
                    <a:pt x="4556865" y="344541"/>
                  </a:lnTo>
                  <a:lnTo>
                    <a:pt x="4547901" y="296960"/>
                  </a:lnTo>
                  <a:lnTo>
                    <a:pt x="4533414" y="251577"/>
                  </a:lnTo>
                  <a:lnTo>
                    <a:pt x="4513772" y="208764"/>
                  </a:lnTo>
                  <a:lnTo>
                    <a:pt x="4489345" y="168889"/>
                  </a:lnTo>
                  <a:lnTo>
                    <a:pt x="4460501" y="132323"/>
                  </a:lnTo>
                  <a:lnTo>
                    <a:pt x="4427611" y="99433"/>
                  </a:lnTo>
                  <a:lnTo>
                    <a:pt x="4391045" y="70589"/>
                  </a:lnTo>
                  <a:lnTo>
                    <a:pt x="4351170" y="46162"/>
                  </a:lnTo>
                  <a:lnTo>
                    <a:pt x="4308357" y="26520"/>
                  </a:lnTo>
                  <a:lnTo>
                    <a:pt x="4262974" y="12033"/>
                  </a:lnTo>
                  <a:lnTo>
                    <a:pt x="4215393" y="3069"/>
                  </a:lnTo>
                  <a:lnTo>
                    <a:pt x="41659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9575" y="4605020"/>
              <a:ext cx="4559935" cy="2363470"/>
            </a:xfrm>
            <a:custGeom>
              <a:avLst/>
              <a:gdLst/>
              <a:ahLst/>
              <a:cxnLst/>
              <a:rect l="l" t="t" r="r" b="b"/>
              <a:pathLst>
                <a:path w="4559935" h="2363470">
                  <a:moveTo>
                    <a:pt x="393903" y="0"/>
                  </a:moveTo>
                  <a:lnTo>
                    <a:pt x="344496" y="3069"/>
                  </a:lnTo>
                  <a:lnTo>
                    <a:pt x="296920" y="12033"/>
                  </a:lnTo>
                  <a:lnTo>
                    <a:pt x="251544" y="26520"/>
                  </a:lnTo>
                  <a:lnTo>
                    <a:pt x="208736" y="46162"/>
                  </a:lnTo>
                  <a:lnTo>
                    <a:pt x="168867" y="70589"/>
                  </a:lnTo>
                  <a:lnTo>
                    <a:pt x="132304" y="99433"/>
                  </a:lnTo>
                  <a:lnTo>
                    <a:pt x="99419" y="132323"/>
                  </a:lnTo>
                  <a:lnTo>
                    <a:pt x="70580" y="168889"/>
                  </a:lnTo>
                  <a:lnTo>
                    <a:pt x="46156" y="208764"/>
                  </a:lnTo>
                  <a:lnTo>
                    <a:pt x="26516" y="251577"/>
                  </a:lnTo>
                  <a:lnTo>
                    <a:pt x="12031" y="296960"/>
                  </a:lnTo>
                  <a:lnTo>
                    <a:pt x="3069" y="344541"/>
                  </a:lnTo>
                  <a:lnTo>
                    <a:pt x="0" y="393954"/>
                  </a:lnTo>
                  <a:lnTo>
                    <a:pt x="0" y="1969554"/>
                  </a:lnTo>
                  <a:lnTo>
                    <a:pt x="3069" y="2018960"/>
                  </a:lnTo>
                  <a:lnTo>
                    <a:pt x="12031" y="2066537"/>
                  </a:lnTo>
                  <a:lnTo>
                    <a:pt x="26516" y="2111914"/>
                  </a:lnTo>
                  <a:lnTo>
                    <a:pt x="46156" y="2154723"/>
                  </a:lnTo>
                  <a:lnTo>
                    <a:pt x="70580" y="2194594"/>
                  </a:lnTo>
                  <a:lnTo>
                    <a:pt x="99419" y="2231158"/>
                  </a:lnTo>
                  <a:lnTo>
                    <a:pt x="132304" y="2264044"/>
                  </a:lnTo>
                  <a:lnTo>
                    <a:pt x="168867" y="2292885"/>
                  </a:lnTo>
                  <a:lnTo>
                    <a:pt x="208736" y="2317311"/>
                  </a:lnTo>
                  <a:lnTo>
                    <a:pt x="251544" y="2336951"/>
                  </a:lnTo>
                  <a:lnTo>
                    <a:pt x="296920" y="2351437"/>
                  </a:lnTo>
                  <a:lnTo>
                    <a:pt x="344496" y="2360400"/>
                  </a:lnTo>
                  <a:lnTo>
                    <a:pt x="393903" y="2363470"/>
                  </a:lnTo>
                  <a:lnTo>
                    <a:pt x="4165980" y="2363470"/>
                  </a:lnTo>
                  <a:lnTo>
                    <a:pt x="4215393" y="2360400"/>
                  </a:lnTo>
                  <a:lnTo>
                    <a:pt x="4262974" y="2351437"/>
                  </a:lnTo>
                  <a:lnTo>
                    <a:pt x="4308357" y="2336951"/>
                  </a:lnTo>
                  <a:lnTo>
                    <a:pt x="4351170" y="2317311"/>
                  </a:lnTo>
                  <a:lnTo>
                    <a:pt x="4391045" y="2292885"/>
                  </a:lnTo>
                  <a:lnTo>
                    <a:pt x="4427611" y="2264044"/>
                  </a:lnTo>
                  <a:lnTo>
                    <a:pt x="4460501" y="2231158"/>
                  </a:lnTo>
                  <a:lnTo>
                    <a:pt x="4489345" y="2194594"/>
                  </a:lnTo>
                  <a:lnTo>
                    <a:pt x="4513772" y="2154723"/>
                  </a:lnTo>
                  <a:lnTo>
                    <a:pt x="4533414" y="2111914"/>
                  </a:lnTo>
                  <a:lnTo>
                    <a:pt x="4547901" y="2066537"/>
                  </a:lnTo>
                  <a:lnTo>
                    <a:pt x="4556865" y="2018960"/>
                  </a:lnTo>
                  <a:lnTo>
                    <a:pt x="4559935" y="1969554"/>
                  </a:lnTo>
                  <a:lnTo>
                    <a:pt x="4559935" y="393954"/>
                  </a:lnTo>
                  <a:lnTo>
                    <a:pt x="4556865" y="344541"/>
                  </a:lnTo>
                  <a:lnTo>
                    <a:pt x="4547901" y="296960"/>
                  </a:lnTo>
                  <a:lnTo>
                    <a:pt x="4533414" y="251577"/>
                  </a:lnTo>
                  <a:lnTo>
                    <a:pt x="4513772" y="208764"/>
                  </a:lnTo>
                  <a:lnTo>
                    <a:pt x="4489345" y="168889"/>
                  </a:lnTo>
                  <a:lnTo>
                    <a:pt x="4460501" y="132323"/>
                  </a:lnTo>
                  <a:lnTo>
                    <a:pt x="4427611" y="99433"/>
                  </a:lnTo>
                  <a:lnTo>
                    <a:pt x="4391045" y="70589"/>
                  </a:lnTo>
                  <a:lnTo>
                    <a:pt x="4351170" y="46162"/>
                  </a:lnTo>
                  <a:lnTo>
                    <a:pt x="4308357" y="26520"/>
                  </a:lnTo>
                  <a:lnTo>
                    <a:pt x="4262974" y="12033"/>
                  </a:lnTo>
                  <a:lnTo>
                    <a:pt x="4215393" y="3069"/>
                  </a:lnTo>
                  <a:lnTo>
                    <a:pt x="4165980" y="0"/>
                  </a:lnTo>
                  <a:lnTo>
                    <a:pt x="39390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04519" y="4738497"/>
            <a:ext cx="3847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4129" algn="l"/>
              </a:tabLst>
            </a:pPr>
            <a:r>
              <a:rPr sz="1400" spc="240" dirty="0">
                <a:latin typeface="Lucida Sans"/>
                <a:cs typeface="Lucida Sans"/>
              </a:rPr>
              <a:t>Nome </a:t>
            </a:r>
            <a:r>
              <a:rPr sz="1400" spc="-204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519" y="5203316"/>
            <a:ext cx="38455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2225" algn="l"/>
              </a:tabLst>
            </a:pPr>
            <a:r>
              <a:rPr sz="1400" spc="470" dirty="0">
                <a:latin typeface="Lucida Sans"/>
                <a:cs typeface="Lucida Sans"/>
              </a:rPr>
              <a:t>SI</a:t>
            </a:r>
            <a:r>
              <a:rPr sz="1400" spc="225" dirty="0">
                <a:latin typeface="Lucida Sans"/>
                <a:cs typeface="Lucida Sans"/>
              </a:rPr>
              <a:t> </a:t>
            </a:r>
            <a:r>
              <a:rPr sz="1400" spc="320" dirty="0">
                <a:latin typeface="Lucida Sans"/>
                <a:cs typeface="Lucida Sans"/>
              </a:rPr>
              <a:t>NUTRIVA</a:t>
            </a:r>
            <a:r>
              <a:rPr sz="1400" spc="210" dirty="0">
                <a:latin typeface="Lucida Sans"/>
                <a:cs typeface="Lucida Sans"/>
              </a:rPr>
              <a:t> </a:t>
            </a:r>
            <a:r>
              <a:rPr sz="1400" spc="375" dirty="0">
                <a:latin typeface="Lucida Sans"/>
                <a:cs typeface="Lucida Sans"/>
              </a:rPr>
              <a:t>DI </a:t>
            </a:r>
            <a:r>
              <a:rPr sz="1400" spc="-185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519" y="5670041"/>
            <a:ext cx="3942079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0645" algn="l"/>
              </a:tabLst>
            </a:pPr>
            <a:r>
              <a:rPr sz="1400" spc="305" dirty="0">
                <a:latin typeface="Lucida Sans"/>
                <a:cs typeface="Lucida Sans"/>
              </a:rPr>
              <a:t>EPOCA </a:t>
            </a:r>
            <a:r>
              <a:rPr sz="1400" spc="-190" dirty="0">
                <a:latin typeface="Lucida Sans"/>
                <a:cs typeface="Lucida Sans"/>
              </a:rPr>
              <a:t> 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2013585" algn="l"/>
                <a:tab pos="3928745" algn="l"/>
              </a:tabLst>
            </a:pPr>
            <a:r>
              <a:rPr sz="1400" spc="285" dirty="0">
                <a:latin typeface="Lucida Sans"/>
                <a:cs typeface="Lucida Sans"/>
              </a:rPr>
              <a:t>ALTEZZA</a:t>
            </a:r>
            <a:r>
              <a:rPr sz="1400" u="sng" spc="28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r>
              <a:rPr sz="1400" spc="310" dirty="0">
                <a:latin typeface="Lucida Sans"/>
                <a:cs typeface="Lucida Sans"/>
              </a:rPr>
              <a:t>PESO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519" y="6502095"/>
            <a:ext cx="4197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015" algn="l"/>
              </a:tabLst>
            </a:pPr>
            <a:r>
              <a:rPr sz="1400" spc="250" dirty="0">
                <a:latin typeface="Lucida Sans"/>
                <a:cs typeface="Lucida Sans"/>
              </a:rPr>
              <a:t>LUNGHEZZA</a:t>
            </a:r>
            <a:r>
              <a:rPr sz="1400" u="sng" spc="254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</a:rPr>
              <a:t>	</a:t>
            </a:r>
            <a:endParaRPr sz="14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3151</Words>
  <Application>Microsoft Office PowerPoint</Application>
  <PresentationFormat>Personalizzato</PresentationFormat>
  <Paragraphs>280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Lucida Sans</vt:lpstr>
      <vt:lpstr>Symbol</vt:lpstr>
      <vt:lpstr>Times New Roman</vt:lpstr>
      <vt:lpstr>Verdana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 mondo  fantastico  ti aspetta !</vt:lpstr>
      <vt:lpstr>COSA SONO I DINOSAURI ?</vt:lpstr>
      <vt:lpstr>LO STEGOSAURO</vt:lpstr>
      <vt:lpstr>L’ EDMONTOSAURUS</vt:lpstr>
      <vt:lpstr>PLIOSAURO</vt:lpstr>
      <vt:lpstr>Il TRICERATOPO</vt:lpstr>
      <vt:lpstr>TIRANNOSAURO</vt:lpstr>
      <vt:lpstr>COMPSOGNATHUS</vt:lpstr>
      <vt:lpstr>L’archeopteryx</vt:lpstr>
      <vt:lpstr>Il velociraptor</vt:lpstr>
      <vt:lpstr>iguanodonte</vt:lpstr>
      <vt:lpstr>SCOPRI L’INTRUSO</vt:lpstr>
      <vt:lpstr>Come accudivano i  loro cuccioli 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</dc:creator>
  <cp:lastModifiedBy>Raffaella Castiello</cp:lastModifiedBy>
  <cp:revision>9</cp:revision>
  <dcterms:created xsi:type="dcterms:W3CDTF">2021-02-19T16:13:57Z</dcterms:created>
  <dcterms:modified xsi:type="dcterms:W3CDTF">2021-02-19T18:43:32Z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2015-11-19T00:00:00Z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2021-02-19T00:00:00Z</vt:filetime>
  </property>
</Properties>
</file>