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  <p:sldMasterId id="2147483723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6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0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6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6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6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0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3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4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9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55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9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3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0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49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00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7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3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6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6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13848" y="1347541"/>
            <a:ext cx="95381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PLESSO RODARI</a:t>
            </a:r>
          </a:p>
          <a:p>
            <a:pPr algn="ctr"/>
            <a:r>
              <a:rPr lang="it-IT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SEZ Q</a:t>
            </a:r>
          </a:p>
          <a:p>
            <a:pPr algn="ctr"/>
            <a:r>
              <a:rPr lang="it-IT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DOCENTE TESTA ROSA ARCA</a:t>
            </a:r>
          </a:p>
          <a:p>
            <a:pPr algn="ctr"/>
            <a:r>
              <a:rPr lang="it-IT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BAMBINI ANNI 3</a:t>
            </a:r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91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565">
            <a:off x="810248" y="629427"/>
            <a:ext cx="5470850" cy="5545478"/>
          </a:xfrm>
          <a:prstGeom prst="round2DiagRect">
            <a:avLst>
              <a:gd name="adj1" fmla="val 16667"/>
              <a:gd name="adj2" fmla="val 16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 rot="1416109">
            <a:off x="7049127" y="2713672"/>
            <a:ext cx="3861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MAGO DEI</a:t>
            </a:r>
          </a:p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COLORI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WhatsApp Audio 2021-02-18 at 19.45.4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8333" y="975361"/>
            <a:ext cx="609600" cy="5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15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 3</vt:lpstr>
      <vt:lpstr>Filo</vt:lpstr>
      <vt:lpstr>Tema di Office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Raffaella Castiello</cp:lastModifiedBy>
  <cp:revision>9</cp:revision>
  <dcterms:created xsi:type="dcterms:W3CDTF">2021-02-16T17:36:01Z</dcterms:created>
  <dcterms:modified xsi:type="dcterms:W3CDTF">2021-02-18T20:17:05Z</dcterms:modified>
</cp:coreProperties>
</file>