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7652C-CCC2-487F-B086-3D27F12B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4A419F-EC63-4712-B03B-2B63B27CE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7B3308-F217-48F1-9405-02721699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792F9F-E403-4F24-859A-35BBC927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53110C-9125-437B-A669-CC8C9651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02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A5E0D-91A6-4D91-85DA-27283408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1C592F-9738-46CC-8952-74BE17133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924BC7-7F29-4674-AB09-21074759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BDA70D-398E-4B20-96D9-CC43CD2D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21C27B-5E3B-4E54-ABE5-129E4865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56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517210-7E50-46B2-A74D-B40D28D9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0AE958-A72D-4B61-8931-0FA64C72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85899B-63EB-42F0-9D2D-6B0C8ECF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EBD82-C07E-4872-AF4B-93BCA5D0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A27746-971E-4C8D-A83E-42345076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76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0EBB7-8BBD-4978-B2D9-3AA8B35D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13A6D-4086-4F49-9DED-3A2AE22C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471B21-8318-46BB-898E-BF37C5E3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A04F49-FECC-4574-927A-55B288E8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6CD533-95F4-4F9C-8F26-99288D26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53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457D6-FCC0-4ECB-8DED-A3E137BF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391A83-EC55-45A4-B104-526468D3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947266-A8EC-457B-9484-FFD24EA7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286A78-5C07-451B-8EFB-FDD933FA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0764A1-F604-4A16-8B84-A588507D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22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31F2A-EC48-4F99-8584-1E695C2F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E87980-D55D-4329-9D8D-14C5EEEF9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A198F3-57BC-4DD2-9FF2-DBBA29BF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FA8B1A-15CB-4165-B6C3-D74D66F5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AE7717-E94B-4221-A131-2C7D969B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8E87D9-2536-4607-A697-03BB50C3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3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36CAC-2AB6-4C54-9E23-E55083CF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AE69E1-5B8B-48AF-8EB0-BA1BA71C6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12D5CA-339C-4AB3-B5DA-7E713097C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0E1F09-DABF-46FB-BCFF-7A743396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C85D94-3045-4166-ADFB-107173E27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2B079A-E4B5-437D-8ACA-7FA90F61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56655-A1FE-4F25-8CC6-A5F8958E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FD241F-0EAE-47B9-B1D2-812D7518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54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01D02-D09C-47D8-BC69-E45DE42C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4EF9BE-7C46-4C06-BC92-7DB88F99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715379-6F73-44CD-9180-4312D3A3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43790B-A2BE-4550-B1F4-B48BFE2D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6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72D6CB-2DF5-4479-8324-965D1B56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EE9E55-5DA6-4F15-B146-BCE2073B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F8E5E7-4F9C-431C-BD69-59CF00F3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06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98725-4CA9-42FB-820E-D60BE026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4569BD-6449-4545-9F78-028EEBC7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94EB71-6133-4FAE-9FEA-88B957F1E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A4D6F7-EEBA-46AF-9305-803AFEEA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C13D18-A019-4428-A152-801F9C70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27F27A-BD96-4833-82C3-4493508C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4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62A0E-85B5-4B38-B755-111BBD5E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450F76-3270-4990-9F86-17C755E8C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251B13-790F-4850-9953-5882A4999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3B28C4-2956-4496-9CDD-C52220DE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A7F439-5C2E-45D4-AAF7-793EEEF7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36662F-71FB-490C-ABBA-E3BB6112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91FE40-2A60-4D25-9CF5-4ABFBD91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876E13-6104-43B7-860B-85733144F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43720-5960-474A-A7A8-99B962F79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132B-46F0-43E4-A1A7-B79F281F57EC}" type="datetimeFigureOut">
              <a:rPr lang="it-IT" smtClean="0"/>
              <a:t>16/02/2021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43C69-DF3A-44A9-9C3F-97EE56302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134761-5E27-4EE1-9A45-50B3EBDE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3030-6D35-4A02-A7C1-133B4E5AE4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3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A6501D0D-E14F-460C-AEBC-6ED53E243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176" y="682119"/>
            <a:ext cx="6577648" cy="469265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75E7DA0-FC4A-47E5-96BD-91BA40CB3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812957"/>
            <a:ext cx="8157535" cy="486216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26D8F5-E2F0-4672-B9ED-F8ABE20FBA4E}"/>
              </a:ext>
            </a:extLst>
          </p:cNvPr>
          <p:cNvSpPr txBox="1"/>
          <p:nvPr/>
        </p:nvSpPr>
        <p:spPr>
          <a:xfrm>
            <a:off x="2377440" y="967006"/>
            <a:ext cx="784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Scopriamo insieme i giochi di Gesù</a:t>
            </a:r>
          </a:p>
        </p:txBody>
      </p:sp>
      <p:pic>
        <p:nvPicPr>
          <p:cNvPr id="1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0B6A6FA-14CC-4A67-9615-E7273C0F7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3737" y="3070257"/>
            <a:ext cx="1269365" cy="12693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78EF29-BE79-4807-94AD-EB6DEBCECAFA}"/>
              </a:ext>
            </a:extLst>
          </p:cNvPr>
          <p:cNvSpPr txBox="1"/>
          <p:nvPr/>
        </p:nvSpPr>
        <p:spPr>
          <a:xfrm>
            <a:off x="9555480" y="4546268"/>
            <a:ext cx="30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41652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Religione Cattolica bimbi 3, 4 e 5 anni insegnante Fornaro Elisa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 4 e 5 anni insegnante Fornaro Elisa </dc:title>
  <dc:creator>Utente</dc:creator>
  <cp:lastModifiedBy>Utente</cp:lastModifiedBy>
  <cp:revision>4</cp:revision>
  <dcterms:created xsi:type="dcterms:W3CDTF">2021-02-16T17:29:37Z</dcterms:created>
  <dcterms:modified xsi:type="dcterms:W3CDTF">2021-02-16T18:27:49Z</dcterms:modified>
</cp:coreProperties>
</file>