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32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24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56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3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76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02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55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06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9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59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43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6957-BF9A-4416-8125-4CFEBAB088F8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C8697-FE76-4CF1-84A2-741938970C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08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1-07 at 12.44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241" y="209007"/>
            <a:ext cx="3352800" cy="595666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5" name="Rettangolo 4"/>
          <p:cNvSpPr/>
          <p:nvPr/>
        </p:nvSpPr>
        <p:spPr>
          <a:xfrm>
            <a:off x="976231" y="1572288"/>
            <a:ext cx="4724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I.C. 3 Ponte-Siciliano</a:t>
            </a:r>
            <a:endParaRPr lang="it-IT" sz="3200" dirty="0">
              <a:solidFill>
                <a:schemeClr val="tx2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598023" y="2465756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Plesso </a:t>
            </a:r>
            <a:r>
              <a:rPr lang="it-IT" sz="3200" b="1" dirty="0" err="1">
                <a:solidFill>
                  <a:schemeClr val="tx2"/>
                </a:solidFill>
                <a:latin typeface="Bookman Old Style" panose="02050604050505020204" pitchFamily="18" charset="0"/>
              </a:rPr>
              <a:t>Rodari</a:t>
            </a:r>
            <a:endParaRPr lang="it-IT" sz="32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r>
              <a:rPr lang="it-IT" sz="32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   Sezione </a:t>
            </a:r>
            <a:r>
              <a:rPr lang="it-IT" sz="32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Q</a:t>
            </a:r>
          </a:p>
          <a:p>
            <a:r>
              <a:rPr lang="it-IT" sz="32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    docenti:</a:t>
            </a:r>
          </a:p>
          <a:p>
            <a:r>
              <a:rPr lang="it-IT" sz="32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Testa Rosa Arca</a:t>
            </a:r>
          </a:p>
          <a:p>
            <a:r>
              <a:rPr lang="it-IT" sz="32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Esposito Erminia</a:t>
            </a:r>
          </a:p>
          <a:p>
            <a:endParaRPr lang="it-IT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1-07 at 12.44.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829" y="339635"/>
            <a:ext cx="6841399" cy="529045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10" y="1084218"/>
            <a:ext cx="3190876" cy="352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137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</Words>
  <Application>Microsoft Office PowerPoint</Application>
  <PresentationFormat>Widescreen</PresentationFormat>
  <Paragraphs>6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Bookman Old Style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4</cp:revision>
  <dcterms:created xsi:type="dcterms:W3CDTF">2021-01-07T14:38:52Z</dcterms:created>
  <dcterms:modified xsi:type="dcterms:W3CDTF">2021-01-07T14:58:50Z</dcterms:modified>
</cp:coreProperties>
</file>