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E4C4-7D36-48E6-AA8A-04472BD8C84E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B8360C17-8E8E-43E0-B703-999E084802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450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E4C4-7D36-48E6-AA8A-04472BD8C84E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B8360C17-8E8E-43E0-B703-999E084802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5444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E4C4-7D36-48E6-AA8A-04472BD8C84E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B8360C17-8E8E-43E0-B703-999E084802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1004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E4C4-7D36-48E6-AA8A-04472BD8C84E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8360C17-8E8E-43E0-B703-999E08480298}" type="slidenum">
              <a:rPr lang="it-IT" smtClean="0"/>
              <a:t>‹N›</a:t>
            </a:fld>
            <a:endParaRPr lang="it-IT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90796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E4C4-7D36-48E6-AA8A-04472BD8C84E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8360C17-8E8E-43E0-B703-999E084802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8230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E4C4-7D36-48E6-AA8A-04472BD8C84E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0C17-8E8E-43E0-B703-999E084802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2788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E4C4-7D36-48E6-AA8A-04472BD8C84E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0C17-8E8E-43E0-B703-999E084802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7519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E4C4-7D36-48E6-AA8A-04472BD8C84E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0C17-8E8E-43E0-B703-999E084802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7759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30E3E4C4-7D36-48E6-AA8A-04472BD8C84E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B8360C17-8E8E-43E0-B703-999E084802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4891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E4C4-7D36-48E6-AA8A-04472BD8C84E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0C17-8E8E-43E0-B703-999E084802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735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E4C4-7D36-48E6-AA8A-04472BD8C84E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B8360C17-8E8E-43E0-B703-999E084802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993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E4C4-7D36-48E6-AA8A-04472BD8C84E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0C17-8E8E-43E0-B703-999E084802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7236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E4C4-7D36-48E6-AA8A-04472BD8C84E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0C17-8E8E-43E0-B703-999E084802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768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E4C4-7D36-48E6-AA8A-04472BD8C84E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0C17-8E8E-43E0-B703-999E084802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3325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E4C4-7D36-48E6-AA8A-04472BD8C84E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0C17-8E8E-43E0-B703-999E084802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6951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E4C4-7D36-48E6-AA8A-04472BD8C84E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0C17-8E8E-43E0-B703-999E084802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895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E4C4-7D36-48E6-AA8A-04472BD8C84E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0C17-8E8E-43E0-B703-999E084802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1269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3E4C4-7D36-48E6-AA8A-04472BD8C84E}" type="datetimeFigureOut">
              <a:rPr lang="it-IT" smtClean="0"/>
              <a:t>06/01/2021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60C17-8E8E-43E0-B703-999E084802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96430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13AED340-448F-43E4-B78F-0F4AFF133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821" y="0"/>
            <a:ext cx="6609397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8ACD9E-C310-4485-8ABB-19484CE8EFBD}"/>
              </a:ext>
            </a:extLst>
          </p:cNvPr>
          <p:cNvSpPr txBox="1"/>
          <p:nvPr/>
        </p:nvSpPr>
        <p:spPr>
          <a:xfrm>
            <a:off x="351692" y="474345"/>
            <a:ext cx="289794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IC3 </a:t>
            </a:r>
          </a:p>
          <a:p>
            <a:r>
              <a:rPr lang="it-IT" sz="3600" dirty="0">
                <a:solidFill>
                  <a:schemeClr val="bg1"/>
                </a:solidFill>
              </a:rPr>
              <a:t>Ponte </a:t>
            </a:r>
          </a:p>
          <a:p>
            <a:r>
              <a:rPr lang="it-IT" sz="3600" dirty="0">
                <a:solidFill>
                  <a:schemeClr val="bg1"/>
                </a:solidFill>
              </a:rPr>
              <a:t>Siciliano</a:t>
            </a:r>
          </a:p>
          <a:p>
            <a:r>
              <a:rPr lang="it-IT" sz="3600" dirty="0">
                <a:solidFill>
                  <a:schemeClr val="bg1"/>
                </a:solidFill>
              </a:rPr>
              <a:t>Plesso Rodari</a:t>
            </a:r>
          </a:p>
          <a:p>
            <a:r>
              <a:rPr lang="it-IT" sz="3600" dirty="0">
                <a:solidFill>
                  <a:schemeClr val="bg1"/>
                </a:solidFill>
              </a:rPr>
              <a:t>Insegnanti: Napoletano Lucia e </a:t>
            </a:r>
            <a:r>
              <a:rPr lang="it-IT" sz="3600" dirty="0" err="1">
                <a:solidFill>
                  <a:schemeClr val="bg1"/>
                </a:solidFill>
              </a:rPr>
              <a:t>Pulcrano</a:t>
            </a:r>
            <a:r>
              <a:rPr lang="it-IT" sz="3600" dirty="0">
                <a:solidFill>
                  <a:schemeClr val="bg1"/>
                </a:solidFill>
              </a:rPr>
              <a:t> Mariagrazia</a:t>
            </a:r>
          </a:p>
          <a:p>
            <a:r>
              <a:rPr lang="it-IT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4872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10106-WA0022">
            <a:hlinkClick r:id="" action="ppaction://media"/>
            <a:extLst>
              <a:ext uri="{FF2B5EF4-FFF2-40B4-BE49-F238E27FC236}">
                <a16:creationId xmlns:a16="http://schemas.microsoft.com/office/drawing/2014/main" id="{59D2CB40-F871-48AA-86AA-265D49A698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8852" y="133324"/>
            <a:ext cx="3594295" cy="653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3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1-01-06 at 20.38.02">
            <a:hlinkClick r:id="" action="ppaction://media"/>
            <a:extLst>
              <a:ext uri="{FF2B5EF4-FFF2-40B4-BE49-F238E27FC236}">
                <a16:creationId xmlns:a16="http://schemas.microsoft.com/office/drawing/2014/main" id="{C6A4DC94-1D37-4B31-AA67-B74DD8FADE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81000"/>
            <a:ext cx="3352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2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no">
  <a:themeElements>
    <a:clrScheme name="Berlino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o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TM04033917[[fn=Berlino]]</Template>
  <TotalTime>693</TotalTime>
  <Words>13</Words>
  <Application>Microsoft Office PowerPoint</Application>
  <PresentationFormat>Widescreen</PresentationFormat>
  <Paragraphs>6</Paragraphs>
  <Slides>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6" baseType="lpstr">
      <vt:lpstr>Arial</vt:lpstr>
      <vt:lpstr>Trebuchet MS</vt:lpstr>
      <vt:lpstr>Berlino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rosa carbone</dc:creator>
  <cp:lastModifiedBy>rosa carbone</cp:lastModifiedBy>
  <cp:revision>2</cp:revision>
  <dcterms:created xsi:type="dcterms:W3CDTF">2021-01-06T20:39:10Z</dcterms:created>
  <dcterms:modified xsi:type="dcterms:W3CDTF">2021-01-07T08:12:24Z</dcterms:modified>
</cp:coreProperties>
</file>