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D76295-9F9C-470B-8BBD-19DF585E9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A97C4F-EC7C-47E3-868C-5D0683DB6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778634-8ED8-4374-AB02-FEF4355B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7AED0F-AC8C-4D01-9A0F-F16B7B08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967C8F-13A9-4C27-A6B8-2566B1FD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3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42EDD-F3F6-465E-9EB6-B33F740F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5B1D8B-1C81-40F7-A545-611F2BE41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FF1338-0EF5-45BA-87EB-A6823D18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DDF4C2-3E8D-43D7-9C4C-A5A72B09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EFD572-F7B0-47DD-A6C9-0B61F2F1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4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6F48E33-2C42-45F2-ADD6-3058E43B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CAB2B4-8F64-42DB-A61F-3D463B6A3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3A7AC5-D52A-494C-8408-9F8D1C3D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6C3D7F-60B4-42A2-8363-D642F573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B1A73A-45B1-4913-97F4-CD04DED4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3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3251B-D5C1-498D-9C4F-91FA1F4D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8EC09D-9DC7-4427-96F1-1B44CB99E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B288B9-C3AA-49AF-B240-5BD90B53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CE94EC-7F0F-44DF-8665-A2B28405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E8F5B8-6D94-4956-BF70-270F8379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2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5B96E-5777-4D74-9B8D-FBE3A99D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55FF86-5ABB-44A9-AC63-B4A05773A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D95D9-F3F2-42D0-8B13-5052BDD3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D59922-A856-4B90-8C71-9A5686EE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DF964E-52EF-4411-ADBC-9AC151F7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3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CD436B-5E46-4701-8E27-A42A4C4B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D445AF-652F-4583-B723-AACEEB903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8EE937-9605-447A-9C5A-738ED9954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D63E99-62FD-4B3B-A238-8EEEEA07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B9486D-A7C4-4037-96AA-FFD4F6D1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2C4824-589C-4DA0-B7FA-48DE33CD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98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43587-5BBD-4533-A94D-A2922F5F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BA349B-83DC-4367-88E7-B79F929D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B48A0E-212C-422A-83CA-19E738D63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BEB9D4-4E4E-41C3-85CD-11964FFFA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39C9D5F-2942-48C0-8C85-8D2711F22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9032E71-22D4-43C7-9DD5-B4353950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4F45B4-A040-4E1A-8A91-8D03A44C8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DA5A1D-0F45-4328-8460-BA175A8E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43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E76AEC-C155-47EB-83D4-D42B6718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A37679-38A8-4661-BCB8-A4E524EF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00BA89-DB7A-4CE2-9454-B4EEB6A9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3E0228-0F23-4988-AF83-E99F6636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89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F6AAB4-98F3-476E-B68C-EFC57887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B5DB352-C5F3-474A-A613-5324AC5F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7F8BB1-CA74-4364-88D2-A06B6091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37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C2854-F167-42AD-AFCD-DC3B6081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123B29-119C-4515-B53F-A3DEA3D5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890002-1272-4534-97DD-08FA148B7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86E0C5-7ED2-433B-9E7D-E9074494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508571-7658-4A02-9C7C-8D2DA5E6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A342AC-38E6-49B4-BA54-8C1BA6FF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61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56B5C5-126C-43F8-B331-201E693F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F73480-F61C-4466-9494-13F688D4B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692718-7654-441A-8C52-3AB5D9B26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688152-8B02-43A2-BF07-5F9DE15B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EC1C51-6092-4921-BA95-2989FE38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17A0CB-BD1B-4396-BB59-6758C78D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85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670037-FCCD-41CC-A579-3EE758B0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2D4BFF-43D6-4295-B6DF-F27E525E5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59B4A9-0EBC-43D6-BF41-1FF96231D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4D550-3157-44DD-B93D-E5ADD3B351A6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8F235E-AA22-4817-B686-89299BE72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BFCE7A-A196-4B9E-AC7E-31DEBD7AE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09BF-16B8-4DA9-9A23-DFB5C30791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5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B128AD-DEDB-467F-AAF9-6701E0EB8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104"/>
            <a:ext cx="6629400" cy="1508125"/>
          </a:xfrm>
        </p:spPr>
        <p:txBody>
          <a:bodyPr>
            <a:normAutofit fontScale="90000"/>
          </a:bodyPr>
          <a:lstStyle/>
          <a:p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Religione Cattolica bimbi 3, 4 e 5 anni - insegnante Fornaro Elisa </a:t>
            </a:r>
            <a:endParaRPr lang="it-IT" sz="4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EFCA67-9EC6-49FE-8ADE-CD9476E09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710" y="2601119"/>
            <a:ext cx="5215890" cy="1655762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accent2">
                    <a:lumMod val="75000"/>
                  </a:schemeClr>
                </a:solidFill>
              </a:rPr>
              <a:t>IL 6 GENNAIO: I MAGI E LA BEFANA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A65EAD-1E0D-48AF-AE6A-5A25B1AE8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790"/>
            <a:ext cx="4995593" cy="51092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2E47A1-31D4-4562-8FD8-27C40AA7B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83" y="0"/>
            <a:ext cx="3412817" cy="1909763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0E3DE00-AB54-49A1-9CFB-F7C32E2DA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3064" y="4537829"/>
            <a:ext cx="1661795" cy="16617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8F2DD1-C332-4B6A-94E3-8551A46B2B9D}"/>
              </a:ext>
            </a:extLst>
          </p:cNvPr>
          <p:cNvSpPr txBox="1"/>
          <p:nvPr/>
        </p:nvSpPr>
        <p:spPr>
          <a:xfrm>
            <a:off x="7754890" y="4168497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41989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5054DB-4F88-41F9-A8B7-5B647388F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396826"/>
            <a:ext cx="5533401" cy="6096049"/>
          </a:xfr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313F3DD-C981-4292-9FEE-F1A0A807F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8915" y="3008313"/>
            <a:ext cx="1726565" cy="17265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3D348A-DB46-463E-ABC1-2D775C9D2534}"/>
              </a:ext>
            </a:extLst>
          </p:cNvPr>
          <p:cNvSpPr txBox="1"/>
          <p:nvPr/>
        </p:nvSpPr>
        <p:spPr>
          <a:xfrm>
            <a:off x="7988934" y="2148840"/>
            <a:ext cx="250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32348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26</Words>
  <Application>Microsoft Office PowerPoint</Application>
  <PresentationFormat>Widescreen</PresentationFormat>
  <Paragraphs>4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Religione Cattolica bimbi 3, 4 e 5 anni - insegnante Fornaro Elisa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Religione Cattolica bimbi 3, 4 e 5 anni - insegnante Fornaro Elisa </dc:title>
  <dc:creator>Utente</dc:creator>
  <cp:lastModifiedBy>Utente</cp:lastModifiedBy>
  <cp:revision>6</cp:revision>
  <dcterms:created xsi:type="dcterms:W3CDTF">2021-01-06T17:19:02Z</dcterms:created>
  <dcterms:modified xsi:type="dcterms:W3CDTF">2021-01-06T17:49:13Z</dcterms:modified>
</cp:coreProperties>
</file>