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7" r:id="rId2"/>
    <p:sldId id="259" r:id="rId3"/>
    <p:sldId id="257" r:id="rId4"/>
    <p:sldId id="258" r:id="rId5"/>
    <p:sldId id="265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731231-D1F7-42DC-91B5-02087F03AC78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FB87FE-F2FD-4C07-A99A-274766BE3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82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1231-D1F7-42DC-91B5-02087F03AC78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87FE-F2FD-4C07-A99A-274766BE3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96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76731231-D1F7-42DC-91B5-02087F03AC78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BFB87FE-F2FD-4C07-A99A-274766BE3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00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1231-D1F7-42DC-91B5-02087F03AC78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87FE-F2FD-4C07-A99A-274766BE3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85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731231-D1F7-42DC-91B5-02087F03AC78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FB87FE-F2FD-4C07-A99A-274766BE3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24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1231-D1F7-42DC-91B5-02087F03AC78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87FE-F2FD-4C07-A99A-274766BE3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62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1231-D1F7-42DC-91B5-02087F03AC78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87FE-F2FD-4C07-A99A-274766BE3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94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1231-D1F7-42DC-91B5-02087F03AC78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87FE-F2FD-4C07-A99A-274766BE3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286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1231-D1F7-42DC-91B5-02087F03AC78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87FE-F2FD-4C07-A99A-274766BE3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82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1231-D1F7-42DC-91B5-02087F03AC78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87FE-F2FD-4C07-A99A-274766BE3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56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1231-D1F7-42DC-91B5-02087F03AC78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87FE-F2FD-4C07-A99A-274766BE3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37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6731231-D1F7-42DC-91B5-02087F03AC78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BFB87FE-F2FD-4C07-A99A-274766BE3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26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05840" y="2942396"/>
            <a:ext cx="10133214" cy="1323439"/>
          </a:xfrm>
          <a:prstGeom prst="rect">
            <a:avLst/>
          </a:prstGeom>
          <a:noFill/>
          <a:effectLst/>
          <a:scene3d>
            <a:camera prst="isometricOffAxis1Righ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SIMPLE</a:t>
            </a:r>
            <a:r>
              <a:rPr lang="it-IT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it-IT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PRESENT</a:t>
            </a:r>
            <a:endParaRPr lang="it-IT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841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50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at Do I drink?&#10;Where Do You work?&#10;When Does He/she/it arrive?&#10;What time Do We meet?&#10;How Do You do?&#10;Which color Do They 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" y="133004"/>
            <a:ext cx="119370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no 1"/>
          <p:cNvSpPr/>
          <p:nvPr/>
        </p:nvSpPr>
        <p:spPr>
          <a:xfrm>
            <a:off x="5818909" y="5727469"/>
            <a:ext cx="6716683" cy="1072342"/>
          </a:xfrm>
          <a:prstGeom prst="mathMin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82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8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89"/>
            <a:ext cx="12111643" cy="67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6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forma affermativa&#10;del present simple è:&#10;SOGG. + forma base del verbo&#10;(+ -s alla terza persona singolare)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1" y="83127"/>
            <a:ext cx="12070079" cy="668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325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8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6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forma negativa&#10;del present simple:&#10;• SOGG. + do not o does not + forma base del verbo;&#10;• nella lingua parlata si usa l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5" y="83127"/>
            <a:ext cx="11978640" cy="668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604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 do not (don’t) work&#10;You do not (don’t) work&#10;He/She/It does not (doesn’t) work&#10;We do not (don’t) work&#10;You do not (don’t)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03331" cy="67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98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 forma interrogativa&#10;del present simple:&#10;• Do or does + SOGG. + forma base del verbo ;&#10;• Le risposte brevi affermative 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4" y="0"/>
            <a:ext cx="1205899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711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s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sc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asc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TM03090430[[fn=Fasce]]</Template>
  <TotalTime>28</TotalTime>
  <Words>2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Corbel</vt:lpstr>
      <vt:lpstr>Wingdings</vt:lpstr>
      <vt:lpstr>Fasce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Account Microsoft</cp:lastModifiedBy>
  <cp:revision>6</cp:revision>
  <dcterms:created xsi:type="dcterms:W3CDTF">2021-01-10T15:56:52Z</dcterms:created>
  <dcterms:modified xsi:type="dcterms:W3CDTF">2021-01-14T15:25:40Z</dcterms:modified>
</cp:coreProperties>
</file>