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33727-D128-49AD-A5DF-63CD96ED7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6E0CD8-CB54-48AF-8982-747DA23A9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B9C796-1E34-4328-B61C-9A46EC52D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EC2B05-EF52-4ECF-9185-B600F58DF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78F3F4-5C31-4C17-B3AB-D651A2294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86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11112-C9F3-4010-8D25-52AD34181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F1F92C1-A298-4F40-A4D1-F6C2A8D7D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F58C38-F05A-4B8F-AEF2-4D880703E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2B3AFE-6160-4FF1-BFBE-AFC3E9DF9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9DDE7C-721D-433D-A43A-A009624AA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43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A60C0AD-E121-455C-98BE-5C5865D932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439FDB3-C202-4E60-9609-4F017D2C5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0A4AD-0D6C-40B0-AF28-D1A2A0E8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56FA18-261E-4FF1-A6E5-158B09EC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33EB5B-A296-4F03-BE0C-ED6FED2C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09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C06097-2FAE-4BD2-8010-3D8FD01C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B8B088-7CB0-4E46-A88D-7FAEA0B54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8E0FD-53D6-4533-B121-1266CFDD2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6A981A-DE4D-4E3B-88E1-ECE19F0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1CDEFE-F0D0-4328-B9CB-45B1C417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76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9B623-6AC9-4E14-B25C-3F15E736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232917-FBA0-4B85-A9F1-9D7813724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D9731A-9A0D-4B5C-AEAD-3B9E55B4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3A7B00-1EAC-4ED5-9B07-E21BD6021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7923B4-5099-4C0F-911C-0DC520A5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05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A5210-8417-4433-AE10-06AE11C1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298570-5ADB-466E-82EC-2EB0B3010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04F8C5-FAE8-4CFC-9EDA-1A3E8BC66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CF5DC1-53C1-4AD7-99F7-D73373A5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88F71E-74DE-4DDF-93A9-DB7720B8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AC87FD-E6A0-40D7-946A-F02B4E18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541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DADE9-8BE9-4506-8BF1-2E5D922E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01F507-DCA2-427B-A2B2-D65B3E488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A7C69C-AA46-4B3A-8C1A-36FC54A45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FC459D-C35D-4493-9068-75F264B35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44008C-C333-464F-8E58-9517187DD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C9914D-9984-4E51-9E60-B62B5099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E0C4C9D-E1E6-40AC-8683-C4EA1CD5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91BB3C5-DCEF-4A83-AACC-B02AA29D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61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C47268-9EA1-4206-B9BA-D17CA487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6EFFA8-31FC-4483-917E-81C115299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CC19348-4FCD-437F-85DF-86AB2BE2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CFCB33-8FBA-40CD-AA87-FCB606D7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12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E876519-9878-4ED0-8CAC-B3D27B0CD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8DEDFA-EB37-4B52-A63B-560D8A33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B0D913-0ABF-4AFB-96C3-F324B2E8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436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ADC60B-2460-47F7-B42C-9B3C1FE9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182BED-C43E-4651-86BE-57105D3C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898C01-C65B-44D7-B688-B899B786C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B83250-9E74-410C-BB2D-B6AFC3AC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6465EF-F9AE-4C37-8EC3-4B05E885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E66B2C-5145-4526-9EE0-E60A5293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35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74EB6-45C4-4155-84BC-0CD4FB0DC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2F9A5C-CB9E-462E-BDB6-ADE8A8D64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2327BFF-5F4C-4B1F-9D92-B8020E0C1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D3C984-EC90-4C33-A732-3841E0A5F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F9F4D4-7A31-4334-8AD2-6950224A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2EE099-E738-4B85-BA6D-0CB58A59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05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F19D5CD-CD8C-435A-A7B1-8D5231CC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A0E243-240A-430C-BF44-991251DE6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A5B9E7-F89A-4FF3-8ACA-8D46E87C0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C092-1965-467A-B968-F1FE5B8934CD}" type="datetimeFigureOut">
              <a:rPr lang="it-IT" smtClean="0"/>
              <a:t>14/01/2021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D5CC397-9D12-47BB-BD4E-151B3EFD6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83EE87-4E6E-4540-911C-853C2ACB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885B-3F7B-4BF0-8083-80FEC83CA4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encialaultima.blogspot.com/2014/01/historia-de-los-ordenadores-y-su_11.html" TargetMode="External"/><Relationship Id="rId7" Type="http://schemas.openxmlformats.org/officeDocument/2006/relationships/hyperlink" Target="http://fmunoz002.blogspot.com/2016/02/nativos-digitales-e-inmigrantes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periodicos.unifor.br/tec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hyperlink" Target="https://trabajoblogtic2015.blogspot.com/2015/12/que-es-un-algoritmo-es-un-conjunto-de.html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ao_(robot)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progetto-e-robot.it/?page_id=78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E006A60-859C-4F9B-B2FF-FDEFF0F5D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10375" y="2938462"/>
            <a:ext cx="4762500" cy="30194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BBBDF34-79D2-41BB-878E-3BE19FD5C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619125" y="-270396"/>
            <a:ext cx="12192000" cy="3556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1D89782-39B5-49F0-8575-99FC5DE86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1986353"/>
            <a:ext cx="4175380" cy="452420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B128027-ADCE-46A1-8A8B-B9DDC129FD37}"/>
              </a:ext>
            </a:extLst>
          </p:cNvPr>
          <p:cNvSpPr txBox="1"/>
          <p:nvPr/>
        </p:nvSpPr>
        <p:spPr>
          <a:xfrm rot="10800000" flipV="1">
            <a:off x="4101483" y="6074127"/>
            <a:ext cx="8823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Doc. T. Calabria E. Romano Classi terze </a:t>
            </a:r>
            <a:r>
              <a:rPr lang="it-IT" sz="3200" dirty="0" err="1"/>
              <a:t>sez.C-D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793EEB-DD08-4AF9-A30A-43F1C9209377}"/>
              </a:ext>
            </a:extLst>
          </p:cNvPr>
          <p:cNvSpPr txBox="1"/>
          <p:nvPr/>
        </p:nvSpPr>
        <p:spPr>
          <a:xfrm>
            <a:off x="5051394" y="35346"/>
            <a:ext cx="3835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6">
                    <a:lumMod val="75000"/>
                  </a:schemeClr>
                </a:solidFill>
              </a:rPr>
              <a:t>Parte PRIMA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0953BD-0096-4091-8F1E-BD1E104FC2FB}"/>
              </a:ext>
            </a:extLst>
          </p:cNvPr>
          <p:cNvSpPr txBox="1"/>
          <p:nvPr/>
        </p:nvSpPr>
        <p:spPr>
          <a:xfrm>
            <a:off x="4101483" y="2711924"/>
            <a:ext cx="494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Informatica-pensiero computazionale-coding</a:t>
            </a:r>
          </a:p>
        </p:txBody>
      </p:sp>
    </p:spTree>
    <p:extLst>
      <p:ext uri="{BB962C8B-B14F-4D97-AF65-F5344CB8AC3E}">
        <p14:creationId xmlns:p14="http://schemas.microsoft.com/office/powerpoint/2010/main" val="331217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24F4376-772D-4A1C-8DE4-3BA7FEC16FAA}"/>
              </a:ext>
            </a:extLst>
          </p:cNvPr>
          <p:cNvSpPr txBox="1"/>
          <p:nvPr/>
        </p:nvSpPr>
        <p:spPr>
          <a:xfrm>
            <a:off x="5637320" y="2974019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000" i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9B7CD5A-AEEA-4724-A169-207A40358DCB}"/>
              </a:ext>
            </a:extLst>
          </p:cNvPr>
          <p:cNvSpPr txBox="1"/>
          <p:nvPr/>
        </p:nvSpPr>
        <p:spPr>
          <a:xfrm>
            <a:off x="1988599" y="341790"/>
            <a:ext cx="4625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i="1" dirty="0">
                <a:solidFill>
                  <a:srgbClr val="FF0000"/>
                </a:solidFill>
              </a:rPr>
              <a:t>L’INFORMATICA è…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9C5919-E599-4972-82C0-791C81C0AF3D}"/>
              </a:ext>
            </a:extLst>
          </p:cNvPr>
          <p:cNvSpPr txBox="1"/>
          <p:nvPr/>
        </p:nvSpPr>
        <p:spPr>
          <a:xfrm>
            <a:off x="363984" y="1260629"/>
            <a:ext cx="9241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scienza che si occupa dell’elaborazione automatica dei dati e delle informazioni , cioè di come il computer può elaborare e trasformare tutto ciò che noi gli diciamo.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3F1F9E-7474-49B4-83C0-8B7E114E40AD}"/>
              </a:ext>
            </a:extLst>
          </p:cNvPr>
          <p:cNvSpPr txBox="1"/>
          <p:nvPr/>
        </p:nvSpPr>
        <p:spPr>
          <a:xfrm>
            <a:off x="337351" y="3169328"/>
            <a:ext cx="9481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Può anche essere definita come lo studio degli algoritmi ,cioè procedure che lavorano su dati di ingresso fornendo dati di uscita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6F0425F-FE05-44CD-97AF-083659840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83697" y="1278384"/>
            <a:ext cx="2573414" cy="43719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30D90D-DB8E-4E86-AF83-3FEB855B7B3D}"/>
              </a:ext>
            </a:extLst>
          </p:cNvPr>
          <p:cNvSpPr txBox="1"/>
          <p:nvPr/>
        </p:nvSpPr>
        <p:spPr>
          <a:xfrm>
            <a:off x="6693764" y="341790"/>
            <a:ext cx="474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75000"/>
                  </a:schemeClr>
                </a:solidFill>
              </a:rPr>
              <a:t>(Informatica=informazione automatica)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B0264AE-55AD-45FF-8155-9644C2377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8112" y="4614977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5666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129337E-BFD0-4632-AD04-F7EC8C653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25" y="1193800"/>
            <a:ext cx="7874000" cy="431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867F8F-8C9B-498E-A978-C504D727CAE2}"/>
              </a:ext>
            </a:extLst>
          </p:cNvPr>
          <p:cNvSpPr txBox="1"/>
          <p:nvPr/>
        </p:nvSpPr>
        <p:spPr>
          <a:xfrm>
            <a:off x="5637320" y="297401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2D6B2A-373D-4638-9493-B7213D7425A5}"/>
              </a:ext>
            </a:extLst>
          </p:cNvPr>
          <p:cNvSpPr txBox="1"/>
          <p:nvPr/>
        </p:nvSpPr>
        <p:spPr>
          <a:xfrm>
            <a:off x="497151" y="337351"/>
            <a:ext cx="1093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5">
                    <a:lumMod val="75000"/>
                  </a:schemeClr>
                </a:solidFill>
              </a:rPr>
              <a:t>E’ un processo mentale che consente  di risolvere problemi di varia natura  seguendo metodi e strumenti specifici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D88902-42E7-45A2-B528-E984E6ED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6911" y="5847826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93820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1E1011C-8BAC-4E0A-A4F0-56E70B0D7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53"/>
            <a:ext cx="12192000" cy="5490498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BB68AC0-7203-4B7F-9EF0-BF1E0E03F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2242" y="6090365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96374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76FD125-2201-49B2-B2EB-D11136C0B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878829"/>
            <a:ext cx="8890000" cy="48926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67F3FAE-4FC5-4FB4-B100-659645BD22DA}"/>
              </a:ext>
            </a:extLst>
          </p:cNvPr>
          <p:cNvSpPr txBox="1"/>
          <p:nvPr/>
        </p:nvSpPr>
        <p:spPr>
          <a:xfrm>
            <a:off x="479393" y="65504"/>
            <a:ext cx="11434439" cy="193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Che cosa significa CODING</a:t>
            </a:r>
            <a:r>
              <a:rPr lang="it-IT" sz="2800" dirty="0">
                <a:solidFill>
                  <a:srgbClr val="00B0F0"/>
                </a:solidFill>
              </a:rPr>
              <a:t> E’ un termine inglese che indica la programmazione . Nel settore informatico è la realizzazione di un’applicazione attraverso una sequenza di istruzioni che saranno eseguite su </a:t>
            </a:r>
            <a:r>
              <a:rPr lang="it-IT" sz="2800" dirty="0" err="1">
                <a:solidFill>
                  <a:srgbClr val="00B0F0"/>
                </a:solidFill>
              </a:rPr>
              <a:t>tablet,smartphone</a:t>
            </a:r>
            <a:r>
              <a:rPr lang="it-IT" sz="2800" dirty="0">
                <a:solidFill>
                  <a:srgbClr val="00B0F0"/>
                </a:solidFill>
              </a:rPr>
              <a:t> o altri dispositivi in grado di interpretarle correttamente</a:t>
            </a:r>
            <a:endParaRPr lang="it-IT" sz="3200" dirty="0">
              <a:solidFill>
                <a:srgbClr val="FF0000"/>
              </a:solidFill>
            </a:endParaRP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574650E-9918-4F96-83AE-FB6849F48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833" y="2296758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9867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B9E07A-F8A4-4CA5-BC70-CCBC51F4CBFD}"/>
              </a:ext>
            </a:extLst>
          </p:cNvPr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BA2E51-4FA3-448B-9E9B-9632C90EECBC}"/>
              </a:ext>
            </a:extLst>
          </p:cNvPr>
          <p:cNvSpPr txBox="1"/>
          <p:nvPr/>
        </p:nvSpPr>
        <p:spPr>
          <a:xfrm>
            <a:off x="-1" y="292963"/>
            <a:ext cx="10457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Nel «CODING» (programmazione)si utilizzano sequenze di istruzioni per risolvere problemi complessi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9478FE-27A8-4ECC-9D5B-E1DA92720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01988" y="1291238"/>
            <a:ext cx="8589398" cy="51915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9C2F94-F95E-4F07-BE40-394C64FCC0C1}"/>
              </a:ext>
            </a:extLst>
          </p:cNvPr>
          <p:cNvSpPr txBox="1"/>
          <p:nvPr/>
        </p:nvSpPr>
        <p:spPr>
          <a:xfrm>
            <a:off x="3501988" y="6405226"/>
            <a:ext cx="85893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://www.progetto-e-robot.it/?page_id=78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/3.0/"/>
              </a:rPr>
              <a:t>CC BY-NC</a:t>
            </a:r>
            <a:endParaRPr lang="it-IT" sz="90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9EFCA8-FFF4-4231-BEFC-FEE23D20F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050669" y="1320151"/>
            <a:ext cx="1075819" cy="104830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DB5539-A22E-473C-ADE3-14D327B25193}"/>
              </a:ext>
            </a:extLst>
          </p:cNvPr>
          <p:cNvSpPr txBox="1"/>
          <p:nvPr/>
        </p:nvSpPr>
        <p:spPr>
          <a:xfrm>
            <a:off x="5557421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EC27D0-BF19-42F0-8F4C-772A921EBCE8}"/>
              </a:ext>
            </a:extLst>
          </p:cNvPr>
          <p:cNvSpPr txBox="1"/>
          <p:nvPr/>
        </p:nvSpPr>
        <p:spPr>
          <a:xfrm>
            <a:off x="0" y="3187083"/>
            <a:ext cx="35019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Aiuta Sir Cody a Spostare Cappuccetto nel percorso giusto. per arrivare dalla nonna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F1CB25-BEE0-4F0E-8EBB-0A9F873F783C}"/>
              </a:ext>
            </a:extLst>
          </p:cNvPr>
          <p:cNvSpPr txBox="1"/>
          <p:nvPr/>
        </p:nvSpPr>
        <p:spPr>
          <a:xfrm flipH="1">
            <a:off x="143373" y="5314659"/>
            <a:ext cx="2847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Registra la sequenza con le linee direzionali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28D5780-F2E0-481E-B814-6FB54A692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957" y="5995375"/>
            <a:ext cx="487363" cy="487363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4957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186</Words>
  <Application>Microsoft Office PowerPoint</Application>
  <PresentationFormat>Widescreen</PresentationFormat>
  <Paragraphs>13</Paragraphs>
  <Slides>6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 CALABRIA</dc:creator>
  <cp:lastModifiedBy>TERESA CALABRIA</cp:lastModifiedBy>
  <cp:revision>8</cp:revision>
  <dcterms:created xsi:type="dcterms:W3CDTF">2021-01-06T16:50:41Z</dcterms:created>
  <dcterms:modified xsi:type="dcterms:W3CDTF">2021-01-14T11:14:06Z</dcterms:modified>
</cp:coreProperties>
</file>