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8" r:id="rId6"/>
    <p:sldId id="260" r:id="rId7"/>
    <p:sldId id="263" r:id="rId8"/>
    <p:sldId id="264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80" autoAdjust="0"/>
  </p:normalViewPr>
  <p:slideViewPr>
    <p:cSldViewPr snapToGrid="0">
      <p:cViewPr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lemiescienze.net/acqua/elementari/stato_acqua.htm" TargetMode="External"/><Relationship Id="rId5" Type="http://schemas.openxmlformats.org/officeDocument/2006/relationships/hyperlink" Target="https://www.lemiescienze.net/aria/elementari/aria.htm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6.m4a"/><Relationship Id="rId7" Type="http://schemas.openxmlformats.org/officeDocument/2006/relationships/image" Target="../media/image16.jpeg"/><Relationship Id="rId2" Type="http://schemas.openxmlformats.org/officeDocument/2006/relationships/video" Target="https://www.youtube.com/embed/tmJocCf0tZE" TargetMode="External"/><Relationship Id="rId1" Type="http://schemas.openxmlformats.org/officeDocument/2006/relationships/video" Target="https://www.youtube.com/embed/8LEP3In9Quw" TargetMode="External"/><Relationship Id="rId6" Type="http://schemas.openxmlformats.org/officeDocument/2006/relationships/hyperlink" Target="https://www.youtube.com/watch?v=8LEP3In9Quw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6.m4a"/><Relationship Id="rId9" Type="http://schemas.openxmlformats.org/officeDocument/2006/relationships/hyperlink" Target="https://www.youtube.com/watch?v=-5Srl2eT_y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13287" y="1447801"/>
            <a:ext cx="7463071" cy="482421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  L’ ARIA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103031"/>
            <a:ext cx="4056845" cy="3721994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79192" y="3026535"/>
            <a:ext cx="6456459" cy="3245476"/>
          </a:xfrm>
        </p:spPr>
        <p:txBody>
          <a:bodyPr/>
          <a:lstStyle/>
          <a:p>
            <a:r>
              <a:rPr lang="it-IT" sz="4000" dirty="0" smtClean="0"/>
              <a:t>Attività asincrona</a:t>
            </a:r>
            <a:br>
              <a:rPr lang="it-IT" sz="4000" dirty="0" smtClean="0"/>
            </a:br>
            <a:r>
              <a:rPr lang="it-IT" sz="4000" dirty="0" smtClean="0"/>
              <a:t>Docente : Giovanzanti Patrizia</a:t>
            </a:r>
            <a:br>
              <a:rPr lang="it-IT" sz="4000" dirty="0" smtClean="0"/>
            </a:br>
            <a:r>
              <a:rPr lang="it-IT" sz="4000" dirty="0" smtClean="0"/>
              <a:t>Classe 4 C - D</a:t>
            </a:r>
            <a:endParaRPr lang="it-IT" sz="4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2" y="3928056"/>
            <a:ext cx="5119437" cy="29299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80" y="103031"/>
            <a:ext cx="4584879" cy="3593205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984" y="735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183" y="95534"/>
            <a:ext cx="5007217" cy="1351129"/>
          </a:xfrm>
        </p:spPr>
        <p:txBody>
          <a:bodyPr/>
          <a:lstStyle/>
          <a:p>
            <a:r>
              <a:rPr lang="it-IT" dirty="0" smtClean="0"/>
              <a:t>Cause-conseguenze-rimedi </a:t>
            </a:r>
            <a:br>
              <a:rPr lang="it-IT" dirty="0" smtClean="0"/>
            </a:br>
            <a:r>
              <a:rPr lang="it-IT" dirty="0" smtClean="0"/>
              <a:t>dell’inquinamento dell’aria.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5" y="300251"/>
            <a:ext cx="7096835" cy="637350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3" y="3343701"/>
            <a:ext cx="4858602" cy="3330054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3092" y="1446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167425"/>
            <a:ext cx="10625070" cy="6503831"/>
          </a:xfr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4102" y="2809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76" y="941696"/>
            <a:ext cx="5757497" cy="580683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231820"/>
            <a:ext cx="5898524" cy="651671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0442" y="231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0010" y="1"/>
            <a:ext cx="9404723" cy="1400530"/>
          </a:xfrm>
        </p:spPr>
        <p:txBody>
          <a:bodyPr/>
          <a:lstStyle/>
          <a:p>
            <a:r>
              <a:rPr lang="it-IT" dirty="0" smtClean="0"/>
              <a:t>La composizione dell’aria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78" y="805218"/>
            <a:ext cx="6673755" cy="5732060"/>
          </a:xfrm>
        </p:spPr>
      </p:pic>
      <p:sp>
        <p:nvSpPr>
          <p:cNvPr id="3" name="Rettangolo 2"/>
          <p:cNvSpPr/>
          <p:nvPr/>
        </p:nvSpPr>
        <p:spPr>
          <a:xfrm>
            <a:off x="191069" y="1859340"/>
            <a:ext cx="51179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me new roman"/>
              </a:rPr>
              <a:t>L'</a:t>
            </a:r>
            <a:r>
              <a:rPr lang="it-IT" b="1" dirty="0">
                <a:solidFill>
                  <a:srgbClr val="FF0000"/>
                </a:solidFill>
                <a:latin typeface="Time new roman"/>
                <a:hlinkClick r:id="rId5"/>
              </a:rPr>
              <a:t>aria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 è un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miscuglio 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formato da vari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gas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.</a:t>
            </a:r>
          </a:p>
          <a:p>
            <a:r>
              <a:rPr lang="it-IT" dirty="0">
                <a:solidFill>
                  <a:srgbClr val="000000"/>
                </a:solidFill>
                <a:latin typeface="Time new roman"/>
              </a:rPr>
              <a:t>I principali gas che formano l'aria sono l'azoto e l'ossigeno.</a:t>
            </a:r>
          </a:p>
          <a:p>
            <a:r>
              <a:rPr lang="it-IT" dirty="0">
                <a:solidFill>
                  <a:srgbClr val="000000"/>
                </a:solidFill>
                <a:latin typeface="Time new roman"/>
              </a:rPr>
              <a:t>L'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azoto 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rappresenta il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78%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 dell'aria, mentre l'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ossigeno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 ne rappresenta il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21%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.</a:t>
            </a:r>
          </a:p>
          <a:p>
            <a:r>
              <a:rPr lang="it-IT" dirty="0">
                <a:solidFill>
                  <a:srgbClr val="000000"/>
                </a:solidFill>
                <a:latin typeface="Time new roman"/>
              </a:rPr>
              <a:t>Il restante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1% 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è formato da: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Time new roman"/>
              </a:rPr>
              <a:t>anidride carbonica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Time new roman"/>
                <a:hlinkClick r:id="rId6"/>
              </a:rPr>
              <a:t>vapore acqueo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Time new roman"/>
              </a:rPr>
              <a:t>gas rari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Time new roman"/>
              </a:rPr>
              <a:t>minuscole </a:t>
            </a:r>
            <a:r>
              <a:rPr lang="it-IT" b="1" dirty="0">
                <a:solidFill>
                  <a:srgbClr val="FF0000"/>
                </a:solidFill>
                <a:latin typeface="Time new roman"/>
              </a:rPr>
              <a:t>particelle di polvere</a:t>
            </a:r>
            <a:r>
              <a:rPr lang="it-IT" dirty="0">
                <a:solidFill>
                  <a:srgbClr val="000000"/>
                </a:solidFill>
                <a:latin typeface="Time new roman"/>
              </a:rPr>
              <a:t> dette </a:t>
            </a:r>
            <a:r>
              <a:rPr lang="it-IT" b="1" dirty="0">
                <a:solidFill>
                  <a:srgbClr val="000000"/>
                </a:solidFill>
                <a:latin typeface="Time new roman"/>
              </a:rPr>
              <a:t>pulviscolo atmosferico.</a:t>
            </a:r>
            <a:endParaRPr lang="it-IT" b="0" i="0" dirty="0">
              <a:solidFill>
                <a:srgbClr val="000000"/>
              </a:solidFill>
              <a:effectLst/>
              <a:latin typeface="Time new roman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8752" y="805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 r="2613" b="8741"/>
          <a:stretch/>
        </p:blipFill>
        <p:spPr>
          <a:xfrm>
            <a:off x="5568287" y="0"/>
            <a:ext cx="6623714" cy="685800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r="2005" b="8656"/>
          <a:stretch/>
        </p:blipFill>
        <p:spPr>
          <a:xfrm>
            <a:off x="-2751" y="-1"/>
            <a:ext cx="5571037" cy="6859799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3487" y="10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6832" y="0"/>
            <a:ext cx="6478019" cy="720484"/>
          </a:xfrm>
        </p:spPr>
        <p:txBody>
          <a:bodyPr/>
          <a:lstStyle/>
          <a:p>
            <a:r>
              <a:rPr lang="it-IT" sz="2000" dirty="0"/>
              <a:t>video </a:t>
            </a:r>
            <a:r>
              <a:rPr lang="it-IT" sz="2000" dirty="0" smtClean="0"/>
              <a:t>aria:</a:t>
            </a:r>
            <a:br>
              <a:rPr lang="it-IT" sz="2000" dirty="0" smtClean="0"/>
            </a:br>
            <a:r>
              <a:rPr lang="it-IT" sz="2000" dirty="0" smtClean="0">
                <a:hlinkClick r:id="rId6"/>
              </a:rPr>
              <a:t>https</a:t>
            </a:r>
            <a:r>
              <a:rPr lang="it-IT" sz="2000" dirty="0">
                <a:hlinkClick r:id="rId6"/>
              </a:rPr>
              <a:t>://</a:t>
            </a:r>
            <a:r>
              <a:rPr lang="it-IT" sz="2000" dirty="0" smtClean="0">
                <a:hlinkClick r:id="rId6"/>
              </a:rPr>
              <a:t>www.youtube.com/watch?v=8LEP3In9Quw</a:t>
            </a:r>
            <a:endParaRPr lang="it-IT" sz="2000" dirty="0"/>
          </a:p>
        </p:txBody>
      </p:sp>
      <p:pic>
        <p:nvPicPr>
          <p:cNvPr id="4" name="8LEP3In9Qu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16177" y="1144232"/>
            <a:ext cx="4572000" cy="2571750"/>
          </a:xfrm>
          <a:prstGeom prst="rect">
            <a:avLst/>
          </a:prstGeom>
        </p:spPr>
      </p:pic>
      <p:pic>
        <p:nvPicPr>
          <p:cNvPr id="7" name="tmJocCf0tZE"/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7143152" y="3028429"/>
            <a:ext cx="4572000" cy="25717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41187" y="5868537"/>
            <a:ext cx="558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Esperimenti sull’aria:</a:t>
            </a:r>
          </a:p>
          <a:p>
            <a:r>
              <a:rPr lang="it-IT" dirty="0">
                <a:hlinkClick r:id="rId9"/>
              </a:rPr>
              <a:t>https://www.youtube.com/watch?v=-5Srl2eT_yo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>
            <a:off x="6810233" y="0"/>
            <a:ext cx="13648" cy="2674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5773003" y="2661313"/>
            <a:ext cx="105087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790225" y="2674961"/>
            <a:ext cx="146551" cy="4183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5785" y="720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421" y="95534"/>
            <a:ext cx="7383439" cy="1296538"/>
          </a:xfrm>
        </p:spPr>
        <p:txBody>
          <a:bodyPr/>
          <a:lstStyle/>
          <a:p>
            <a:r>
              <a:rPr lang="it-IT" dirty="0" smtClean="0"/>
              <a:t>Gli strati che compongono l’atmosfera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60" y="95535"/>
            <a:ext cx="4531056" cy="6660108"/>
          </a:xfrm>
        </p:spPr>
      </p:pic>
      <p:pic>
        <p:nvPicPr>
          <p:cNvPr id="5" name="Segnaposto contenuto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7" y="1392072"/>
            <a:ext cx="7206018" cy="546592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4848" y="78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111" y="1"/>
            <a:ext cx="5645507" cy="791570"/>
          </a:xfrm>
        </p:spPr>
        <p:txBody>
          <a:bodyPr/>
          <a:lstStyle/>
          <a:p>
            <a:r>
              <a:rPr lang="it-IT" dirty="0" smtClean="0"/>
              <a:t>Completa la scheda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8" y="791571"/>
            <a:ext cx="5909480" cy="5882184"/>
          </a:xfr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9510" y="2591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1956" y="179763"/>
            <a:ext cx="6559907" cy="857467"/>
          </a:xfrm>
        </p:spPr>
        <p:txBody>
          <a:bodyPr/>
          <a:lstStyle/>
          <a:p>
            <a:r>
              <a:rPr lang="it-IT" dirty="0" smtClean="0"/>
              <a:t>L’inquinamento dell’aria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955" y="1037230"/>
            <a:ext cx="4722125" cy="312049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63820" y="2249901"/>
            <a:ext cx="625067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Georgia-Bold"/>
              </a:rPr>
              <a:t>L’inquinamento dell’aria </a:t>
            </a:r>
            <a:r>
              <a:rPr lang="it-IT" dirty="0">
                <a:latin typeface="Georgia" panose="02040502050405020303" pitchFamily="18" charset="0"/>
              </a:rPr>
              <a:t>L’aria si dice pura se non contiene sostanze dannose per</a:t>
            </a:r>
          </a:p>
          <a:p>
            <a:r>
              <a:rPr lang="it-IT" dirty="0">
                <a:latin typeface="Georgia" panose="02040502050405020303" pitchFamily="18" charset="0"/>
              </a:rPr>
              <a:t>l’uomo e la vita degli esseri viventi.</a:t>
            </a:r>
          </a:p>
          <a:p>
            <a:r>
              <a:rPr lang="it-IT" dirty="0">
                <a:latin typeface="Georgia" panose="02040502050405020303" pitchFamily="18" charset="0"/>
              </a:rPr>
              <a:t>Molte attività umane (come i motori che alimentano le</a:t>
            </a:r>
          </a:p>
          <a:p>
            <a:r>
              <a:rPr lang="it-IT" dirty="0">
                <a:latin typeface="Georgia" panose="02040502050405020303" pitchFamily="18" charset="0"/>
              </a:rPr>
              <a:t>automobili e le industrie) liberano nell’aria gas inquinanti:</a:t>
            </a:r>
          </a:p>
          <a:p>
            <a:r>
              <a:rPr lang="it-IT" sz="800" dirty="0">
                <a:latin typeface="OpenSymbol"/>
              </a:rPr>
              <a:t>● </a:t>
            </a:r>
            <a:r>
              <a:rPr lang="it-IT" dirty="0">
                <a:latin typeface="Georgia" panose="02040502050405020303" pitchFamily="18" charset="0"/>
              </a:rPr>
              <a:t>Monossido di carbonio (un gas tossico)</a:t>
            </a:r>
          </a:p>
          <a:p>
            <a:r>
              <a:rPr lang="it-IT" sz="800" dirty="0">
                <a:latin typeface="OpenSymbol"/>
              </a:rPr>
              <a:t>● </a:t>
            </a:r>
            <a:r>
              <a:rPr lang="it-IT" dirty="0">
                <a:latin typeface="Georgia" panose="02040502050405020303" pitchFamily="18" charset="0"/>
              </a:rPr>
              <a:t>Anidride carbonica (non è tossica, ma se viene prodotta</a:t>
            </a:r>
          </a:p>
          <a:p>
            <a:r>
              <a:rPr lang="it-IT" dirty="0">
                <a:latin typeface="Georgia" panose="02040502050405020303" pitchFamily="18" charset="0"/>
              </a:rPr>
              <a:t>in quantità eccessive intensifica l’effetto serra)</a:t>
            </a:r>
          </a:p>
          <a:p>
            <a:r>
              <a:rPr lang="it-IT" sz="800" dirty="0">
                <a:latin typeface="OpenSymbol"/>
              </a:rPr>
              <a:t>● </a:t>
            </a:r>
            <a:r>
              <a:rPr lang="it-IT" dirty="0">
                <a:latin typeface="Georgia" panose="02040502050405020303" pitchFamily="18" charset="0"/>
              </a:rPr>
              <a:t>Polveri sottili (altamente nocive per l’uomo)</a:t>
            </a:r>
          </a:p>
          <a:p>
            <a:r>
              <a:rPr lang="it-IT" dirty="0">
                <a:latin typeface="Georgia" panose="02040502050405020303" pitchFamily="18" charset="0"/>
              </a:rPr>
              <a:t>Se nell’aria sono presenti quantità pericolose di questi gas,</a:t>
            </a:r>
          </a:p>
          <a:p>
            <a:r>
              <a:rPr lang="it-IT" dirty="0">
                <a:latin typeface="Georgia" panose="02040502050405020303" pitchFamily="18" charset="0"/>
              </a:rPr>
              <a:t>essa viene detta “inquinata”.</a:t>
            </a:r>
            <a:endParaRPr lang="it-IT" dirty="0"/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0830" y="4710389"/>
            <a:ext cx="609600" cy="609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441742" y="1089567"/>
            <a:ext cx="3916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EDUCAZIONE  CIVICA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234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4087</TotalTime>
  <Words>127</Words>
  <Application>Microsoft Office PowerPoint</Application>
  <PresentationFormat>Widescreen</PresentationFormat>
  <Paragraphs>29</Paragraphs>
  <Slides>10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Century Gothic</vt:lpstr>
      <vt:lpstr>Georgia</vt:lpstr>
      <vt:lpstr>Georgia-Bold</vt:lpstr>
      <vt:lpstr>OpenSymbol</vt:lpstr>
      <vt:lpstr>Time new roman</vt:lpstr>
      <vt:lpstr>Wingdings 3</vt:lpstr>
      <vt:lpstr>Ione</vt:lpstr>
      <vt:lpstr>Attività asincrona Docente : Giovanzanti Patrizia Classe 4 C - D</vt:lpstr>
      <vt:lpstr>Presentazione standard di PowerPoint</vt:lpstr>
      <vt:lpstr>Presentazione standard di PowerPoint</vt:lpstr>
      <vt:lpstr>La composizione dell’aria</vt:lpstr>
      <vt:lpstr>Presentazione standard di PowerPoint</vt:lpstr>
      <vt:lpstr>video aria: https://www.youtube.com/watch?v=8LEP3In9Quw</vt:lpstr>
      <vt:lpstr>Gli strati che compongono l’atmosfera</vt:lpstr>
      <vt:lpstr>Completa la scheda</vt:lpstr>
      <vt:lpstr>L’inquinamento dell’aria</vt:lpstr>
      <vt:lpstr>Cause-conseguenze-rimedi  dell’inquinamento dell’aria.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asincrona Docente : Giovanzanti Patrizia Classe 4 C - D</dc:title>
  <dc:creator>Account Microsoft</dc:creator>
  <cp:lastModifiedBy>Account Microsoft</cp:lastModifiedBy>
  <cp:revision>42</cp:revision>
  <dcterms:created xsi:type="dcterms:W3CDTF">2020-12-30T11:09:06Z</dcterms:created>
  <dcterms:modified xsi:type="dcterms:W3CDTF">2021-01-12T21:20:47Z</dcterms:modified>
</cp:coreProperties>
</file>