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981" autoAdjust="0"/>
  </p:normalViewPr>
  <p:slideViewPr>
    <p:cSldViewPr snapToGrid="0">
      <p:cViewPr varScale="1">
        <p:scale>
          <a:sx n="78" d="100"/>
          <a:sy n="78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42A102-C3FB-488D-A9E5-50F5997EE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F4B625-B52F-4ECC-9449-6DEB9595F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FE2814-F081-487F-904A-3EDBA2B8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23E980-89E2-483C-ACD5-001EF0D1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28C191-BFAC-4D4A-8189-A6D849F5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06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94421F-98FE-4F1D-83FC-9A58037F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055E4C-92C5-4830-A1C8-E5D09E50A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AFCFDF-2A94-40A1-BF29-0FB59BE9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35268-1360-4BF5-B552-C2F89E31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C1F420-FA3C-4137-9135-438A592E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92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4438B3-6FD3-400F-B1F2-E0872DD6A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791E2D-D302-4802-8E16-3057327D3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A4A190-38DA-4255-9EAB-DB368378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60AAEC-ECF0-4770-AE6C-D7BF0CCD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2FFDA8-1B0D-4354-A9F0-8BBEA78C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25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3B82A-0B25-4DEB-B51C-7111B02E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1F5188-C9D4-4EFB-BD97-C4530D5A4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308F86-828F-47A6-8C6C-33A3F2D7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3C3B36-3F2E-4E63-AA9B-B480A553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24FAE7-DDDF-49BA-8500-CF73FAAF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92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0F359F-85B1-4DAE-90BE-98BBB3E5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7AA496-544E-47C7-879F-783E0F553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3BD94E-D461-46F8-AA48-25FA32AC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640F44-42E7-44E4-AA55-CEC76FAB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7C271B-B980-484F-A23D-F7760827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22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C6991C-961A-4FC1-BC34-DFE64520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97E54-8D3E-4D89-B318-84C73CF7E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3D1D39-20DE-4E43-BCE6-E57DE0B35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613D12-6DC4-4A35-9AC3-84230D04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06AFDA-3EE2-4177-B2A1-7A4FD881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633E79-9DBF-4C55-A47F-5A6EB335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29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5B818-5E8E-4683-B889-A67A678D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3EA81F-33CB-44BA-AE77-51A8078C6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8AA164-5E5A-4316-8FDF-CB1571ADC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27BFEC-E611-493E-A602-F7C68B66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0D75DC-9C85-46F1-8A10-19CB41DD6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AECF28-F7E5-4A69-9EA7-DF2A4E9F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5B3924B-FA6D-4A92-80BC-9DFA478D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2DAC55-00D8-4326-8FF0-ECF69AB5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55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7D7AAA-1A5B-4AC2-B117-52E207EF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DC12FB-C0B3-46BF-B227-840A5E0A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7292AD-5C93-454B-90C7-4D1F41C3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6D7C24-D2A9-4F1E-A135-6E8257A6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90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2AF322-3645-4515-AFC0-3E2E34B0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755904-F22A-4931-ADFC-2A5DA023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E60037-2A3E-4FAB-A4E8-71D92825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25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61405E-8871-4928-8C1A-5CE58CBF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702151-93B4-4191-9743-721A5E29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1BCC12-B29A-42DD-95A0-4133A686E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D0759C-CDB8-45C0-95D0-31F46AB7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9B20F4-6809-4BA1-8875-0E17CD2F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3098F8-8DB9-4EB8-A071-E81AC872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34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046ACE-57F1-4D18-A36A-5BE43759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6FFC03-1B51-48EF-B8F5-E287085CB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C6BDB0-BCAE-4FD8-BD18-1A2C974F4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0E876E-0FC2-4A63-871E-551A1D6B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3B87D4-BDE1-4879-9735-C4464005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4C4908-CFB6-4EA0-931F-79F29D9D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8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AC9B8C0-9FB1-4CD0-9235-68A00394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B10950-D9E9-4BC0-BB3A-866BA052E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236A9-AD2E-47E2-9975-39BEE3C70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E30D-0141-4F10-9231-345996D84579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D4B4BA-14DE-40DA-AC0E-1A457DD2B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25540F-B400-4F0C-AECE-62291A1C3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AB2E-C187-472D-A9FD-3ABD9F128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49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alberi-secco-in-bianco-e-nero-81641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ntieappunti.altervista.org/L'inverno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hyperlink" Target="https://pixnio.com/it/sfondi/albero-paesaggio-legno-alba-inverno-natura-autunno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A8BC6-4CC6-4DAA-8C4F-3140732D3F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L’INVERNO IN …..POESIA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303E7C-5426-40DC-BFE5-5916C4331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Classe 3^C e 3^D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Ins . Lamparelli -Romano</a:t>
            </a:r>
          </a:p>
        </p:txBody>
      </p:sp>
    </p:spTree>
    <p:extLst>
      <p:ext uri="{BB962C8B-B14F-4D97-AF65-F5344CB8AC3E}">
        <p14:creationId xmlns:p14="http://schemas.microsoft.com/office/powerpoint/2010/main" val="248257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C96E0-435D-4FDE-ADD5-BD16A834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				Albero secco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4DE639-B3E5-4248-BBF3-09CC1565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Un albero secco</a:t>
            </a:r>
            <a:endParaRPr lang="it-IT" sz="2400" dirty="0"/>
          </a:p>
          <a:p>
            <a:pPr marL="0" indent="0">
              <a:buNone/>
            </a:pPr>
            <a:r>
              <a:rPr lang="it-IT" dirty="0"/>
              <a:t>fuori dalla mia </a:t>
            </a:r>
          </a:p>
          <a:p>
            <a:pPr marL="0" indent="0">
              <a:buNone/>
            </a:pPr>
            <a:r>
              <a:rPr lang="it-IT" dirty="0"/>
              <a:t>finestra</a:t>
            </a:r>
          </a:p>
          <a:p>
            <a:pPr marL="0" indent="0">
              <a:buNone/>
            </a:pPr>
            <a:r>
              <a:rPr lang="it-IT" dirty="0"/>
              <a:t>solitario</a:t>
            </a:r>
          </a:p>
          <a:p>
            <a:pPr marL="0" indent="0">
              <a:buNone/>
            </a:pPr>
            <a:r>
              <a:rPr lang="it-IT" dirty="0"/>
              <a:t>leva nel cielo</a:t>
            </a:r>
          </a:p>
          <a:p>
            <a:pPr marL="0" indent="0">
              <a:buNone/>
            </a:pPr>
            <a:r>
              <a:rPr lang="it-IT" dirty="0"/>
              <a:t>freddo</a:t>
            </a:r>
          </a:p>
          <a:p>
            <a:pPr marL="0" indent="0">
              <a:buNone/>
            </a:pPr>
            <a:r>
              <a:rPr lang="it-IT" dirty="0"/>
              <a:t>i suoi rami bruni:</a:t>
            </a:r>
          </a:p>
          <a:p>
            <a:pPr marL="0" indent="0">
              <a:buNone/>
            </a:pPr>
            <a:r>
              <a:rPr lang="it-IT" dirty="0"/>
              <a:t>il vento</a:t>
            </a:r>
          </a:p>
          <a:p>
            <a:pPr marL="0" indent="0">
              <a:buNone/>
            </a:pPr>
            <a:r>
              <a:rPr lang="it-IT" dirty="0"/>
              <a:t>rabbioso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7D7672-0350-4ECE-BB18-621F0909D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5511" y="1617124"/>
            <a:ext cx="6680200" cy="4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4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A263C1-0DDA-422B-96DF-CF01482F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8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neve e il gelo</a:t>
            </a:r>
          </a:p>
          <a:p>
            <a:pPr marL="0" indent="0">
              <a:buNone/>
            </a:pPr>
            <a:r>
              <a:rPr lang="it-IT" dirty="0"/>
              <a:t>non possono ferirlo.</a:t>
            </a:r>
          </a:p>
          <a:p>
            <a:pPr marL="0" indent="0">
              <a:buNone/>
            </a:pPr>
            <a:r>
              <a:rPr lang="it-IT" dirty="0"/>
              <a:t>ogni giorno</a:t>
            </a:r>
          </a:p>
          <a:p>
            <a:pPr marL="0" indent="0">
              <a:buNone/>
            </a:pPr>
            <a:r>
              <a:rPr lang="it-IT" dirty="0"/>
              <a:t>quell’albero</a:t>
            </a:r>
          </a:p>
          <a:p>
            <a:pPr marL="0" indent="0">
              <a:buNone/>
            </a:pPr>
            <a:r>
              <a:rPr lang="it-IT" dirty="0"/>
              <a:t>mi dà pensieri di </a:t>
            </a:r>
          </a:p>
          <a:p>
            <a:pPr marL="0" indent="0">
              <a:buNone/>
            </a:pPr>
            <a:r>
              <a:rPr lang="it-IT" dirty="0"/>
              <a:t>gioia,</a:t>
            </a:r>
          </a:p>
          <a:p>
            <a:pPr marL="0" indent="0">
              <a:buNone/>
            </a:pPr>
            <a:r>
              <a:rPr lang="it-IT" dirty="0"/>
              <a:t>da quei rami secchi</a:t>
            </a:r>
          </a:p>
          <a:p>
            <a:pPr marL="0" indent="0">
              <a:buNone/>
            </a:pPr>
            <a:r>
              <a:rPr lang="it-IT" dirty="0"/>
              <a:t>indovino il verde a</a:t>
            </a:r>
          </a:p>
          <a:p>
            <a:pPr marL="0" indent="0">
              <a:buNone/>
            </a:pPr>
            <a:r>
              <a:rPr lang="it-IT" dirty="0"/>
              <a:t>venire.		</a:t>
            </a:r>
            <a:r>
              <a:rPr lang="it-IT" sz="1800" dirty="0"/>
              <a:t>W . </a:t>
            </a:r>
            <a:r>
              <a:rPr lang="it-IT" sz="1800" dirty="0" err="1"/>
              <a:t>Ya</a:t>
            </a:r>
            <a:r>
              <a:rPr lang="it-IT" sz="1800" dirty="0"/>
              <a:t> - </a:t>
            </a:r>
            <a:r>
              <a:rPr lang="it-IT" sz="1800" dirty="0" err="1"/>
              <a:t>p’ing</a:t>
            </a:r>
            <a:endParaRPr lang="it-IT" sz="18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CB1CCAF-B149-4BB7-AC07-4401165C2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82555" y="895664"/>
            <a:ext cx="5454008" cy="57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8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1FF4E-935D-49BD-93FF-ADFE2602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			ENTRIAMO NEL TESTO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8C65F3-69D8-474B-B26F-3C58A88E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50953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Cosa vede il poeta fuori dalla sua finestra?</a:t>
            </a:r>
          </a:p>
          <a:p>
            <a:r>
              <a:rPr lang="it-IT" sz="2400" dirty="0"/>
              <a:t>Come sono i rami dell’ albero?</a:t>
            </a:r>
          </a:p>
          <a:p>
            <a:r>
              <a:rPr lang="it-IT" sz="2400" dirty="0"/>
              <a:t>Perché l’albero secco dà pensieri di gioia al poeta?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  </a:t>
            </a:r>
            <a:r>
              <a:rPr lang="it-IT" sz="2400" dirty="0">
                <a:solidFill>
                  <a:schemeClr val="accent1"/>
                </a:solidFill>
              </a:rPr>
              <a:t>Trova gli aggettivi con i quali l’autore caratterizza gli elementi del paesaggio:</a:t>
            </a:r>
          </a:p>
          <a:p>
            <a:pPr marL="0" indent="0">
              <a:buNone/>
            </a:pPr>
            <a:endParaRPr lang="it-IT" sz="2400" dirty="0">
              <a:solidFill>
                <a:schemeClr val="accent1"/>
              </a:solidFill>
            </a:endParaRPr>
          </a:p>
          <a:p>
            <a:r>
              <a:rPr lang="it-IT" sz="2000" dirty="0"/>
              <a:t>L’albero è…..</a:t>
            </a:r>
          </a:p>
          <a:p>
            <a:r>
              <a:rPr lang="it-IT" sz="2000" dirty="0"/>
              <a:t>Il cielo è…..</a:t>
            </a:r>
          </a:p>
          <a:p>
            <a:r>
              <a:rPr lang="it-IT" sz="2000" dirty="0"/>
              <a:t>I rami sono…..</a:t>
            </a:r>
          </a:p>
          <a:p>
            <a:r>
              <a:rPr lang="it-IT" sz="2000" dirty="0"/>
              <a:t>Il vento è………..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  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D3B9687-A504-48CD-A2D8-5A0A5A8ED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55308" y="3342363"/>
            <a:ext cx="7262341" cy="3300249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3147276-8500-4A70-8331-BC9041E93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8735" y="1836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141</Words>
  <Application>Microsoft Office PowerPoint</Application>
  <PresentationFormat>Widescreen</PresentationFormat>
  <Paragraphs>37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L’INVERNO IN …..POESIA</vt:lpstr>
      <vt:lpstr>    Albero secco</vt:lpstr>
      <vt:lpstr>Presentazione standard di PowerPoint</vt:lpstr>
      <vt:lpstr>   ENTRIAMO NEL TESTO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L’INVERNO IN …..POESIA</dc:title>
  <dc:creator>antonella lamparelli</dc:creator>
  <cp:lastModifiedBy>antonella lamparelli</cp:lastModifiedBy>
  <cp:revision>11</cp:revision>
  <dcterms:created xsi:type="dcterms:W3CDTF">2021-01-14T15:38:57Z</dcterms:created>
  <dcterms:modified xsi:type="dcterms:W3CDTF">2021-01-15T14:20:26Z</dcterms:modified>
</cp:coreProperties>
</file>