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63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49FFE-C211-48C8-AFE4-58E78443E933}" v="8" dt="2021-01-11T11:45:30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Romano" userId="28d6a931cc4a616f" providerId="LiveId" clId="{69049FFE-C211-48C8-AFE4-58E78443E933}"/>
    <pc:docChg chg="undo custSel modSld">
      <pc:chgData name="Vincenzo Romano" userId="28d6a931cc4a616f" providerId="LiveId" clId="{69049FFE-C211-48C8-AFE4-58E78443E933}" dt="2021-01-11T11:45:33.692" v="19" actId="14100"/>
      <pc:docMkLst>
        <pc:docMk/>
      </pc:docMkLst>
      <pc:sldChg chg="delSp modSp mod delAnim">
        <pc:chgData name="Vincenzo Romano" userId="28d6a931cc4a616f" providerId="LiveId" clId="{69049FFE-C211-48C8-AFE4-58E78443E933}" dt="2021-01-11T11:38:27.309" v="11" actId="14100"/>
        <pc:sldMkLst>
          <pc:docMk/>
          <pc:sldMk cId="0" sldId="257"/>
        </pc:sldMkLst>
        <pc:picChg chg="del mod">
          <ac:chgData name="Vincenzo Romano" userId="28d6a931cc4a616f" providerId="LiveId" clId="{69049FFE-C211-48C8-AFE4-58E78443E933}" dt="2021-01-11T11:35:33.694" v="9" actId="21"/>
          <ac:picMkLst>
            <pc:docMk/>
            <pc:sldMk cId="0" sldId="257"/>
            <ac:picMk id="4" creationId="{2839903C-D031-4AD9-83E4-9E659ECC26E0}"/>
          </ac:picMkLst>
        </pc:picChg>
        <pc:picChg chg="mod">
          <ac:chgData name="Vincenzo Romano" userId="28d6a931cc4a616f" providerId="LiveId" clId="{69049FFE-C211-48C8-AFE4-58E78443E933}" dt="2021-01-11T11:38:27.309" v="11" actId="14100"/>
          <ac:picMkLst>
            <pc:docMk/>
            <pc:sldMk cId="0" sldId="257"/>
            <ac:picMk id="5" creationId="{F972919A-0A4F-4213-B497-2F62EC94D239}"/>
          </ac:picMkLst>
        </pc:picChg>
      </pc:sldChg>
      <pc:sldChg chg="modSp mod">
        <pc:chgData name="Vincenzo Romano" userId="28d6a931cc4a616f" providerId="LiveId" clId="{69049FFE-C211-48C8-AFE4-58E78443E933}" dt="2021-01-11T11:41:38.187" v="13" actId="14100"/>
        <pc:sldMkLst>
          <pc:docMk/>
          <pc:sldMk cId="0" sldId="258"/>
        </pc:sldMkLst>
        <pc:picChg chg="mod">
          <ac:chgData name="Vincenzo Romano" userId="28d6a931cc4a616f" providerId="LiveId" clId="{69049FFE-C211-48C8-AFE4-58E78443E933}" dt="2021-01-11T11:41:38.187" v="13" actId="14100"/>
          <ac:picMkLst>
            <pc:docMk/>
            <pc:sldMk cId="0" sldId="258"/>
            <ac:picMk id="4" creationId="{16107665-5BE7-4929-9F2C-4033C2F28BB7}"/>
          </ac:picMkLst>
        </pc:picChg>
      </pc:sldChg>
      <pc:sldChg chg="addSp delSp modSp mod addAnim delAnim modAnim">
        <pc:chgData name="Vincenzo Romano" userId="28d6a931cc4a616f" providerId="LiveId" clId="{69049FFE-C211-48C8-AFE4-58E78443E933}" dt="2021-01-11T11:42:12.462" v="15" actId="14100"/>
        <pc:sldMkLst>
          <pc:docMk/>
          <pc:sldMk cId="0" sldId="260"/>
        </pc:sldMkLst>
        <pc:spChg chg="add del mod">
          <ac:chgData name="Vincenzo Romano" userId="28d6a931cc4a616f" providerId="LiveId" clId="{69049FFE-C211-48C8-AFE4-58E78443E933}" dt="2021-01-09T14:58:08.309" v="1" actId="478"/>
          <ac:spMkLst>
            <pc:docMk/>
            <pc:sldMk cId="0" sldId="260"/>
            <ac:spMk id="5" creationId="{471D4C8A-E36F-4A28-A57E-32D17F85678E}"/>
          </ac:spMkLst>
        </pc:spChg>
        <pc:spChg chg="add del mod">
          <ac:chgData name="Vincenzo Romano" userId="28d6a931cc4a616f" providerId="LiveId" clId="{69049FFE-C211-48C8-AFE4-58E78443E933}" dt="2021-01-09T14:58:27.987" v="3"/>
          <ac:spMkLst>
            <pc:docMk/>
            <pc:sldMk cId="0" sldId="260"/>
            <ac:spMk id="7" creationId="{281ECD8B-53D3-4986-A21A-BDA9449B51B3}"/>
          </ac:spMkLst>
        </pc:spChg>
        <pc:picChg chg="mod">
          <ac:chgData name="Vincenzo Romano" userId="28d6a931cc4a616f" providerId="LiveId" clId="{69049FFE-C211-48C8-AFE4-58E78443E933}" dt="2021-01-11T11:42:12.462" v="15" actId="14100"/>
          <ac:picMkLst>
            <pc:docMk/>
            <pc:sldMk cId="0" sldId="260"/>
            <ac:picMk id="3" creationId="{2F059630-C527-4897-B8F2-F5AF03FCEEA3}"/>
          </ac:picMkLst>
        </pc:picChg>
        <pc:picChg chg="add del">
          <ac:chgData name="Vincenzo Romano" userId="28d6a931cc4a616f" providerId="LiveId" clId="{69049FFE-C211-48C8-AFE4-58E78443E933}" dt="2021-01-09T14:58:15.199" v="2" actId="478"/>
          <ac:picMkLst>
            <pc:docMk/>
            <pc:sldMk cId="0" sldId="260"/>
            <ac:picMk id="3" creationId="{FC95ED3F-DBB7-43F6-A5AB-85EFE40F4067}"/>
          </ac:picMkLst>
        </pc:picChg>
        <pc:picChg chg="add mod">
          <ac:chgData name="Vincenzo Romano" userId="28d6a931cc4a616f" providerId="LiveId" clId="{69049FFE-C211-48C8-AFE4-58E78443E933}" dt="2021-01-09T14:59:08.942" v="4" actId="1440"/>
          <ac:picMkLst>
            <pc:docMk/>
            <pc:sldMk cId="0" sldId="260"/>
            <ac:picMk id="8" creationId="{F05B982C-FBC5-4576-95B0-0DB9E0817FDD}"/>
          </ac:picMkLst>
        </pc:picChg>
      </pc:sldChg>
      <pc:sldChg chg="modSp mod">
        <pc:chgData name="Vincenzo Romano" userId="28d6a931cc4a616f" providerId="LiveId" clId="{69049FFE-C211-48C8-AFE4-58E78443E933}" dt="2021-01-11T11:45:33.692" v="19" actId="14100"/>
        <pc:sldMkLst>
          <pc:docMk/>
          <pc:sldMk cId="0" sldId="261"/>
        </pc:sldMkLst>
        <pc:picChg chg="mod">
          <ac:chgData name="Vincenzo Romano" userId="28d6a931cc4a616f" providerId="LiveId" clId="{69049FFE-C211-48C8-AFE4-58E78443E933}" dt="2021-01-11T11:45:33.692" v="19" actId="14100"/>
          <ac:picMkLst>
            <pc:docMk/>
            <pc:sldMk cId="0" sldId="261"/>
            <ac:picMk id="4" creationId="{8D38F67D-7FE8-4229-B261-EBCF341A5359}"/>
          </ac:picMkLst>
        </pc:picChg>
      </pc:sldChg>
      <pc:sldChg chg="modSp mod">
        <pc:chgData name="Vincenzo Romano" userId="28d6a931cc4a616f" providerId="LiveId" clId="{69049FFE-C211-48C8-AFE4-58E78443E933}" dt="2021-01-11T11:33:20.896" v="6" actId="14100"/>
        <pc:sldMkLst>
          <pc:docMk/>
          <pc:sldMk cId="0" sldId="262"/>
        </pc:sldMkLst>
        <pc:picChg chg="mod">
          <ac:chgData name="Vincenzo Romano" userId="28d6a931cc4a616f" providerId="LiveId" clId="{69049FFE-C211-48C8-AFE4-58E78443E933}" dt="2021-01-11T11:33:20.896" v="6" actId="14100"/>
          <ac:picMkLst>
            <pc:docMk/>
            <pc:sldMk cId="0" sldId="262"/>
            <ac:picMk id="4" creationId="{DDB8A1DC-3806-4374-93BD-A7DB333A611D}"/>
          </ac:picMkLst>
        </pc:picChg>
      </pc:sldChg>
      <pc:sldChg chg="modSp mod">
        <pc:chgData name="Vincenzo Romano" userId="28d6a931cc4a616f" providerId="LiveId" clId="{69049FFE-C211-48C8-AFE4-58E78443E933}" dt="2021-01-11T11:44:51.896" v="17" actId="14100"/>
        <pc:sldMkLst>
          <pc:docMk/>
          <pc:sldMk cId="2389641638" sldId="263"/>
        </pc:sldMkLst>
        <pc:picChg chg="mod">
          <ac:chgData name="Vincenzo Romano" userId="28d6a931cc4a616f" providerId="LiveId" clId="{69049FFE-C211-48C8-AFE4-58E78443E933}" dt="2021-01-11T11:44:51.896" v="17" actId="14100"/>
          <ac:picMkLst>
            <pc:docMk/>
            <pc:sldMk cId="2389641638" sldId="263"/>
            <ac:picMk id="3" creationId="{D74A699B-B518-4357-A858-C43D971087B8}"/>
          </ac:picMkLst>
        </pc:picChg>
      </pc:sldChg>
    </pc:docChg>
  </pc:docChgLst>
  <pc:docChgLst>
    <pc:chgData name="Vincenzo Romano" userId="28d6a931cc4a616f" providerId="LiveId" clId="{0ADD1D54-88E9-4E85-AA49-6C461355B2C8}"/>
    <pc:docChg chg="undo custSel mod addSld delSld modSld">
      <pc:chgData name="Vincenzo Romano" userId="28d6a931cc4a616f" providerId="LiveId" clId="{0ADD1D54-88E9-4E85-AA49-6C461355B2C8}" dt="2021-01-08T18:11:20.348" v="158"/>
      <pc:docMkLst>
        <pc:docMk/>
      </pc:docMkLst>
      <pc:sldChg chg="addSp delSp modSp mod setBg">
        <pc:chgData name="Vincenzo Romano" userId="28d6a931cc4a616f" providerId="LiveId" clId="{0ADD1D54-88E9-4E85-AA49-6C461355B2C8}" dt="2021-01-08T18:03:12.176" v="15"/>
        <pc:sldMkLst>
          <pc:docMk/>
          <pc:sldMk cId="0" sldId="257"/>
        </pc:sldMkLst>
        <pc:spChg chg="mod">
          <ac:chgData name="Vincenzo Romano" userId="28d6a931cc4a616f" providerId="LiveId" clId="{0ADD1D54-88E9-4E85-AA49-6C461355B2C8}" dt="2021-01-08T18:01:05.312" v="7" actId="26606"/>
          <ac:spMkLst>
            <pc:docMk/>
            <pc:sldMk cId="0" sldId="257"/>
            <ac:spMk id="2" creationId="{37098192-845E-425F-B4A8-189D3CA917EA}"/>
          </ac:spMkLst>
        </pc:spChg>
        <pc:spChg chg="add del">
          <ac:chgData name="Vincenzo Romano" userId="28d6a931cc4a616f" providerId="LiveId" clId="{0ADD1D54-88E9-4E85-AA49-6C461355B2C8}" dt="2021-01-08T18:01:05.300" v="6" actId="26606"/>
          <ac:spMkLst>
            <pc:docMk/>
            <pc:sldMk cId="0" sldId="257"/>
            <ac:spMk id="8" creationId="{BEE73255-8084-4DF9-BB0B-15EAC92E2CB9}"/>
          </ac:spMkLst>
        </pc:spChg>
        <pc:spChg chg="add del">
          <ac:chgData name="Vincenzo Romano" userId="28d6a931cc4a616f" providerId="LiveId" clId="{0ADD1D54-88E9-4E85-AA49-6C461355B2C8}" dt="2021-01-08T18:01:05.300" v="6" actId="26606"/>
          <ac:spMkLst>
            <pc:docMk/>
            <pc:sldMk cId="0" sldId="257"/>
            <ac:spMk id="10" creationId="{67048353-8981-459A-9BC6-9711CE462E06}"/>
          </ac:spMkLst>
        </pc:spChg>
        <pc:spChg chg="add">
          <ac:chgData name="Vincenzo Romano" userId="28d6a931cc4a616f" providerId="LiveId" clId="{0ADD1D54-88E9-4E85-AA49-6C461355B2C8}" dt="2021-01-08T18:01:05.312" v="7" actId="26606"/>
          <ac:spMkLst>
            <pc:docMk/>
            <pc:sldMk cId="0" sldId="257"/>
            <ac:spMk id="12" creationId="{D4771268-CB57-404A-9271-370EB28F6090}"/>
          </ac:spMkLst>
        </pc:spChg>
        <pc:picChg chg="mod">
          <ac:chgData name="Vincenzo Romano" userId="28d6a931cc4a616f" providerId="LiveId" clId="{0ADD1D54-88E9-4E85-AA49-6C461355B2C8}" dt="2021-01-08T18:01:05.312" v="7" actId="26606"/>
          <ac:picMkLst>
            <pc:docMk/>
            <pc:sldMk cId="0" sldId="257"/>
            <ac:picMk id="3" creationId="{56D8E412-41FC-46E4-98F8-88A0F409D558}"/>
          </ac:picMkLst>
        </pc:picChg>
      </pc:sldChg>
      <pc:sldChg chg="addSp modSp mod setBg">
        <pc:chgData name="Vincenzo Romano" userId="28d6a931cc4a616f" providerId="LiveId" clId="{0ADD1D54-88E9-4E85-AA49-6C461355B2C8}" dt="2021-01-08T18:11:20.348" v="158"/>
        <pc:sldMkLst>
          <pc:docMk/>
          <pc:sldMk cId="0" sldId="258"/>
        </pc:sldMkLst>
        <pc:spChg chg="mod">
          <ac:chgData name="Vincenzo Romano" userId="28d6a931cc4a616f" providerId="LiveId" clId="{0ADD1D54-88E9-4E85-AA49-6C461355B2C8}" dt="2021-01-08T18:01:32.985" v="8" actId="26606"/>
          <ac:spMkLst>
            <pc:docMk/>
            <pc:sldMk cId="0" sldId="258"/>
            <ac:spMk id="2" creationId="{F99E4A58-8580-4643-BF5E-BC53762B2E3C}"/>
          </ac:spMkLst>
        </pc:spChg>
        <pc:spChg chg="add">
          <ac:chgData name="Vincenzo Romano" userId="28d6a931cc4a616f" providerId="LiveId" clId="{0ADD1D54-88E9-4E85-AA49-6C461355B2C8}" dt="2021-01-08T18:01:32.985" v="8" actId="26606"/>
          <ac:spMkLst>
            <pc:docMk/>
            <pc:sldMk cId="0" sldId="258"/>
            <ac:spMk id="8" creationId="{466012E2-2E5E-4208-B59C-DA4FC44DC7A7}"/>
          </ac:spMkLst>
        </pc:spChg>
        <pc:picChg chg="mod">
          <ac:chgData name="Vincenzo Romano" userId="28d6a931cc4a616f" providerId="LiveId" clId="{0ADD1D54-88E9-4E85-AA49-6C461355B2C8}" dt="2021-01-08T18:03:44.890" v="22" actId="14100"/>
          <ac:picMkLst>
            <pc:docMk/>
            <pc:sldMk cId="0" sldId="258"/>
            <ac:picMk id="3" creationId="{DB79366C-E528-4430-88EB-2D728D82B904}"/>
          </ac:picMkLst>
        </pc:picChg>
        <pc:picChg chg="add">
          <ac:chgData name="Vincenzo Romano" userId="28d6a931cc4a616f" providerId="LiveId" clId="{0ADD1D54-88E9-4E85-AA49-6C461355B2C8}" dt="2021-01-08T18:01:32.985" v="8" actId="26606"/>
          <ac:picMkLst>
            <pc:docMk/>
            <pc:sldMk cId="0" sldId="258"/>
            <ac:picMk id="10" creationId="{05F94A0D-DB2E-4487-BA31-9105C14D9508}"/>
          </ac:picMkLst>
        </pc:picChg>
      </pc:sldChg>
      <pc:sldChg chg="addSp delSp modSp del mod setBg setClrOvrMap">
        <pc:chgData name="Vincenzo Romano" userId="28d6a931cc4a616f" providerId="LiveId" clId="{0ADD1D54-88E9-4E85-AA49-6C461355B2C8}" dt="2021-01-08T18:07:04.564" v="104" actId="2696"/>
        <pc:sldMkLst>
          <pc:docMk/>
          <pc:sldMk cId="0" sldId="259"/>
        </pc:sldMkLst>
        <pc:spChg chg="mod ord">
          <ac:chgData name="Vincenzo Romano" userId="28d6a931cc4a616f" providerId="LiveId" clId="{0ADD1D54-88E9-4E85-AA49-6C461355B2C8}" dt="2021-01-08T18:05:48.949" v="83" actId="26606"/>
          <ac:spMkLst>
            <pc:docMk/>
            <pc:sldMk cId="0" sldId="259"/>
            <ac:spMk id="2" creationId="{AF93CEAE-7513-40EB-ABF5-F7B1ED8E8624}"/>
          </ac:spMkLst>
        </pc:spChg>
        <pc:spChg chg="add mod">
          <ac:chgData name="Vincenzo Romano" userId="28d6a931cc4a616f" providerId="LiveId" clId="{0ADD1D54-88E9-4E85-AA49-6C461355B2C8}" dt="2021-01-08T18:06:57.097" v="103" actId="478"/>
          <ac:spMkLst>
            <pc:docMk/>
            <pc:sldMk cId="0" sldId="259"/>
            <ac:spMk id="5" creationId="{A30002D6-D340-483A-987C-A09C99257B86}"/>
          </ac:spMkLst>
        </pc:spChg>
        <pc:spChg chg="add del">
          <ac:chgData name="Vincenzo Romano" userId="28d6a931cc4a616f" providerId="LiveId" clId="{0ADD1D54-88E9-4E85-AA49-6C461355B2C8}" dt="2021-01-08T18:05:48.949" v="83" actId="26606"/>
          <ac:spMkLst>
            <pc:docMk/>
            <pc:sldMk cId="0" sldId="259"/>
            <ac:spMk id="8" creationId="{6F66A575-7835-4400-BEDE-89F2EF034034}"/>
          </ac:spMkLst>
        </pc:spChg>
        <pc:spChg chg="add del">
          <ac:chgData name="Vincenzo Romano" userId="28d6a931cc4a616f" providerId="LiveId" clId="{0ADD1D54-88E9-4E85-AA49-6C461355B2C8}" dt="2021-01-08T18:05:09.261" v="63" actId="26606"/>
          <ac:spMkLst>
            <pc:docMk/>
            <pc:sldMk cId="0" sldId="259"/>
            <ac:spMk id="12" creationId="{5999E8EF-4C04-41B8-8439-B28CBACB4EF9}"/>
          </ac:spMkLst>
        </pc:spChg>
        <pc:spChg chg="add del">
          <ac:chgData name="Vincenzo Romano" userId="28d6a931cc4a616f" providerId="LiveId" clId="{0ADD1D54-88E9-4E85-AA49-6C461355B2C8}" dt="2021-01-08T18:05:06.677" v="61" actId="26606"/>
          <ac:spMkLst>
            <pc:docMk/>
            <pc:sldMk cId="0" sldId="259"/>
            <ac:spMk id="13" creationId="{CC263FCC-695F-4994-AFE7-65D70BD0EBE0}"/>
          </ac:spMkLst>
        </pc:spChg>
        <pc:spChg chg="add del">
          <ac:chgData name="Vincenzo Romano" userId="28d6a931cc4a616f" providerId="LiveId" clId="{0ADD1D54-88E9-4E85-AA49-6C461355B2C8}" dt="2021-01-08T18:05:11.338" v="65" actId="26606"/>
          <ac:spMkLst>
            <pc:docMk/>
            <pc:sldMk cId="0" sldId="259"/>
            <ac:spMk id="14" creationId="{B9951BD9-0868-4CDB-ACD6-9C4209B5E412}"/>
          </ac:spMkLst>
        </pc:spChg>
        <pc:spChg chg="add del">
          <ac:chgData name="Vincenzo Romano" userId="28d6a931cc4a616f" providerId="LiveId" clId="{0ADD1D54-88E9-4E85-AA49-6C461355B2C8}" dt="2021-01-08T18:05:21.900" v="73" actId="26606"/>
          <ac:spMkLst>
            <pc:docMk/>
            <pc:sldMk cId="0" sldId="259"/>
            <ac:spMk id="15" creationId="{6166C6D1-23AC-49C4-BA07-238E4E9F8CEB}"/>
          </ac:spMkLst>
        </pc:spChg>
        <pc:spChg chg="add del">
          <ac:chgData name="Vincenzo Romano" userId="28d6a931cc4a616f" providerId="LiveId" clId="{0ADD1D54-88E9-4E85-AA49-6C461355B2C8}" dt="2021-01-08T18:05:14.384" v="67" actId="26606"/>
          <ac:spMkLst>
            <pc:docMk/>
            <pc:sldMk cId="0" sldId="259"/>
            <ac:spMk id="16" creationId="{8F58EDD9-0685-44E6-9B72-108BB10E1AB0}"/>
          </ac:spMkLst>
        </pc:spChg>
        <pc:spChg chg="add del">
          <ac:chgData name="Vincenzo Romano" userId="28d6a931cc4a616f" providerId="LiveId" clId="{0ADD1D54-88E9-4E85-AA49-6C461355B2C8}" dt="2021-01-08T18:05:21.900" v="73" actId="26606"/>
          <ac:spMkLst>
            <pc:docMk/>
            <pc:sldMk cId="0" sldId="259"/>
            <ac:spMk id="17" creationId="{1C091803-41C2-48E0-9228-5148460C7479}"/>
          </ac:spMkLst>
        </pc:spChg>
        <pc:spChg chg="add del">
          <ac:chgData name="Vincenzo Romano" userId="28d6a931cc4a616f" providerId="LiveId" clId="{0ADD1D54-88E9-4E85-AA49-6C461355B2C8}" dt="2021-01-08T18:05:17.086" v="69" actId="26606"/>
          <ac:spMkLst>
            <pc:docMk/>
            <pc:sldMk cId="0" sldId="259"/>
            <ac:spMk id="18" creationId="{CC263FCC-695F-4994-AFE7-65D70BD0EBE0}"/>
          </ac:spMkLst>
        </pc:spChg>
        <pc:spChg chg="add del">
          <ac:chgData name="Vincenzo Romano" userId="28d6a931cc4a616f" providerId="LiveId" clId="{0ADD1D54-88E9-4E85-AA49-6C461355B2C8}" dt="2021-01-08T18:05:21.900" v="73" actId="26606"/>
          <ac:spMkLst>
            <pc:docMk/>
            <pc:sldMk cId="0" sldId="259"/>
            <ac:spMk id="19" creationId="{05CC4153-3F0D-4F4C-8F12-E8FC3FA40AEE}"/>
          </ac:spMkLst>
        </pc:spChg>
        <pc:spChg chg="add del">
          <ac:chgData name="Vincenzo Romano" userId="28d6a931cc4a616f" providerId="LiveId" clId="{0ADD1D54-88E9-4E85-AA49-6C461355B2C8}" dt="2021-01-08T18:05:19.673" v="71" actId="26606"/>
          <ac:spMkLst>
            <pc:docMk/>
            <pc:sldMk cId="0" sldId="259"/>
            <ac:spMk id="20" creationId="{5999E8EF-4C04-41B8-8439-B28CBACB4EF9}"/>
          </ac:spMkLst>
        </pc:spChg>
        <pc:spChg chg="add del">
          <ac:chgData name="Vincenzo Romano" userId="28d6a931cc4a616f" providerId="LiveId" clId="{0ADD1D54-88E9-4E85-AA49-6C461355B2C8}" dt="2021-01-08T18:05:21.900" v="73" actId="26606"/>
          <ac:spMkLst>
            <pc:docMk/>
            <pc:sldMk cId="0" sldId="259"/>
            <ac:spMk id="22" creationId="{AEDC731D-8A77-4590-9A93-269F092796B9}"/>
          </ac:spMkLst>
        </pc:spChg>
        <pc:spChg chg="add del">
          <ac:chgData name="Vincenzo Romano" userId="28d6a931cc4a616f" providerId="LiveId" clId="{0ADD1D54-88E9-4E85-AA49-6C461355B2C8}" dt="2021-01-08T18:05:24.369" v="75" actId="26606"/>
          <ac:spMkLst>
            <pc:docMk/>
            <pc:sldMk cId="0" sldId="259"/>
            <ac:spMk id="24" creationId="{0F0B002F-51DE-4DE0-B4A2-A304368EEE45}"/>
          </ac:spMkLst>
        </pc:spChg>
        <pc:spChg chg="add del">
          <ac:chgData name="Vincenzo Romano" userId="28d6a931cc4a616f" providerId="LiveId" clId="{0ADD1D54-88E9-4E85-AA49-6C461355B2C8}" dt="2021-01-08T18:05:31.052" v="77" actId="26606"/>
          <ac:spMkLst>
            <pc:docMk/>
            <pc:sldMk cId="0" sldId="259"/>
            <ac:spMk id="26" creationId="{3CD83328-E7A3-40FA-AA46-C59801DFC759}"/>
          </ac:spMkLst>
        </pc:spChg>
        <pc:spChg chg="add del">
          <ac:chgData name="Vincenzo Romano" userId="28d6a931cc4a616f" providerId="LiveId" clId="{0ADD1D54-88E9-4E85-AA49-6C461355B2C8}" dt="2021-01-08T18:05:31.052" v="77" actId="26606"/>
          <ac:spMkLst>
            <pc:docMk/>
            <pc:sldMk cId="0" sldId="259"/>
            <ac:spMk id="27" creationId="{889FFB6D-03D3-44AC-BBAA-FA8A286C95A7}"/>
          </ac:spMkLst>
        </pc:spChg>
        <pc:spChg chg="add del">
          <ac:chgData name="Vincenzo Romano" userId="28d6a931cc4a616f" providerId="LiveId" clId="{0ADD1D54-88E9-4E85-AA49-6C461355B2C8}" dt="2021-01-08T18:05:35.687" v="79" actId="26606"/>
          <ac:spMkLst>
            <pc:docMk/>
            <pc:sldMk cId="0" sldId="259"/>
            <ac:spMk id="29" creationId="{9B76D444-2756-434F-AE61-96D69830C13E}"/>
          </ac:spMkLst>
        </pc:spChg>
        <pc:spChg chg="add del">
          <ac:chgData name="Vincenzo Romano" userId="28d6a931cc4a616f" providerId="LiveId" clId="{0ADD1D54-88E9-4E85-AA49-6C461355B2C8}" dt="2021-01-08T18:05:35.687" v="79" actId="26606"/>
          <ac:spMkLst>
            <pc:docMk/>
            <pc:sldMk cId="0" sldId="259"/>
            <ac:spMk id="31" creationId="{E8077A21-1101-4270-A6C6-A3CBB85AB09E}"/>
          </ac:spMkLst>
        </pc:spChg>
        <pc:spChg chg="add del">
          <ac:chgData name="Vincenzo Romano" userId="28d6a931cc4a616f" providerId="LiveId" clId="{0ADD1D54-88E9-4E85-AA49-6C461355B2C8}" dt="2021-01-08T18:05:37.919" v="81" actId="26606"/>
          <ac:spMkLst>
            <pc:docMk/>
            <pc:sldMk cId="0" sldId="259"/>
            <ac:spMk id="33" creationId="{F56F5174-31D9-4DBB-AAB7-A1FD7BDB1352}"/>
          </ac:spMkLst>
        </pc:spChg>
        <pc:spChg chg="add del">
          <ac:chgData name="Vincenzo Romano" userId="28d6a931cc4a616f" providerId="LiveId" clId="{0ADD1D54-88E9-4E85-AA49-6C461355B2C8}" dt="2021-01-08T18:05:37.919" v="81" actId="26606"/>
          <ac:spMkLst>
            <pc:docMk/>
            <pc:sldMk cId="0" sldId="259"/>
            <ac:spMk id="35" creationId="{F9A95BEE-6BB1-4A28-A8E6-A34B2E42EF87}"/>
          </ac:spMkLst>
        </pc:spChg>
        <pc:spChg chg="add del">
          <ac:chgData name="Vincenzo Romano" userId="28d6a931cc4a616f" providerId="LiveId" clId="{0ADD1D54-88E9-4E85-AA49-6C461355B2C8}" dt="2021-01-08T18:05:37.919" v="81" actId="26606"/>
          <ac:spMkLst>
            <pc:docMk/>
            <pc:sldMk cId="0" sldId="259"/>
            <ac:spMk id="36" creationId="{CFB255AF-3875-4A87-83C0-42E2A8B61D50}"/>
          </ac:spMkLst>
        </pc:spChg>
        <pc:spChg chg="add del">
          <ac:chgData name="Vincenzo Romano" userId="28d6a931cc4a616f" providerId="LiveId" clId="{0ADD1D54-88E9-4E85-AA49-6C461355B2C8}" dt="2021-01-08T18:05:48.949" v="83" actId="26606"/>
          <ac:spMkLst>
            <pc:docMk/>
            <pc:sldMk cId="0" sldId="259"/>
            <ac:spMk id="38" creationId="{9B76D444-2756-434F-AE61-96D69830C13E}"/>
          </ac:spMkLst>
        </pc:spChg>
        <pc:spChg chg="add del">
          <ac:chgData name="Vincenzo Romano" userId="28d6a931cc4a616f" providerId="LiveId" clId="{0ADD1D54-88E9-4E85-AA49-6C461355B2C8}" dt="2021-01-08T18:05:48.949" v="83" actId="26606"/>
          <ac:spMkLst>
            <pc:docMk/>
            <pc:sldMk cId="0" sldId="259"/>
            <ac:spMk id="39" creationId="{0462B086-7D35-4D30-A552-57D22B940836}"/>
          </ac:spMkLst>
        </pc:spChg>
        <pc:picChg chg="del mod">
          <ac:chgData name="Vincenzo Romano" userId="28d6a931cc4a616f" providerId="LiveId" clId="{0ADD1D54-88E9-4E85-AA49-6C461355B2C8}" dt="2021-01-08T18:06:57.097" v="103" actId="478"/>
          <ac:picMkLst>
            <pc:docMk/>
            <pc:sldMk cId="0" sldId="259"/>
            <ac:picMk id="3" creationId="{0BF9BDFB-B5AE-4755-AC4B-A102F6A10D1E}"/>
          </ac:picMkLst>
        </pc:picChg>
        <pc:picChg chg="add del">
          <ac:chgData name="Vincenzo Romano" userId="28d6a931cc4a616f" providerId="LiveId" clId="{0ADD1D54-88E9-4E85-AA49-6C461355B2C8}" dt="2021-01-08T18:05:37.919" v="81" actId="26606"/>
          <ac:picMkLst>
            <pc:docMk/>
            <pc:sldMk cId="0" sldId="259"/>
            <ac:picMk id="34" creationId="{AE113210-7872-481A-ADE6-3A05CCAF5EB2}"/>
          </ac:picMkLst>
        </pc:picChg>
        <pc:cxnChg chg="add del">
          <ac:chgData name="Vincenzo Romano" userId="28d6a931cc4a616f" providerId="LiveId" clId="{0ADD1D54-88E9-4E85-AA49-6C461355B2C8}" dt="2021-01-08T18:05:35.687" v="79" actId="26606"/>
          <ac:cxnSpMkLst>
            <pc:docMk/>
            <pc:sldMk cId="0" sldId="259"/>
            <ac:cxnSpMk id="30" creationId="{CF8F36E2-BBE5-43FE-822F-AD8CAE08C071}"/>
          </ac:cxnSpMkLst>
        </pc:cxnChg>
        <pc:cxnChg chg="add del">
          <ac:chgData name="Vincenzo Romano" userId="28d6a931cc4a616f" providerId="LiveId" clId="{0ADD1D54-88E9-4E85-AA49-6C461355B2C8}" dt="2021-01-08T18:05:48.949" v="83" actId="26606"/>
          <ac:cxnSpMkLst>
            <pc:docMk/>
            <pc:sldMk cId="0" sldId="259"/>
            <ac:cxnSpMk id="40" creationId="{CF8F36E2-BBE5-43FE-822F-AD8CAE08C071}"/>
          </ac:cxnSpMkLst>
        </pc:cxnChg>
      </pc:sldChg>
      <pc:sldChg chg="addSp delSp modSp mod setBg">
        <pc:chgData name="Vincenzo Romano" userId="28d6a931cc4a616f" providerId="LiveId" clId="{0ADD1D54-88E9-4E85-AA49-6C461355B2C8}" dt="2021-01-08T18:10:47.005" v="155" actId="207"/>
        <pc:sldMkLst>
          <pc:docMk/>
          <pc:sldMk cId="0" sldId="261"/>
        </pc:sldMkLst>
        <pc:spChg chg="mod ord">
          <ac:chgData name="Vincenzo Romano" userId="28d6a931cc4a616f" providerId="LiveId" clId="{0ADD1D54-88E9-4E85-AA49-6C461355B2C8}" dt="2021-01-08T18:10:47.005" v="155" actId="207"/>
          <ac:spMkLst>
            <pc:docMk/>
            <pc:sldMk cId="0" sldId="261"/>
            <ac:spMk id="2" creationId="{8BAA5EB2-DA42-47F2-8992-88F21E87EB0F}"/>
          </ac:spMkLst>
        </pc:spChg>
        <pc:spChg chg="add del">
          <ac:chgData name="Vincenzo Romano" userId="28d6a931cc4a616f" providerId="LiveId" clId="{0ADD1D54-88E9-4E85-AA49-6C461355B2C8}" dt="2021-01-08T18:02:17.512" v="11" actId="26606"/>
          <ac:spMkLst>
            <pc:docMk/>
            <pc:sldMk cId="0" sldId="261"/>
            <ac:spMk id="8" creationId="{6F66A575-7835-4400-BEDE-89F2EF034034}"/>
          </ac:spMkLst>
        </pc:spChg>
        <pc:spChg chg="add">
          <ac:chgData name="Vincenzo Romano" userId="28d6a931cc4a616f" providerId="LiveId" clId="{0ADD1D54-88E9-4E85-AA49-6C461355B2C8}" dt="2021-01-08T18:02:17.524" v="12" actId="26606"/>
          <ac:spMkLst>
            <pc:docMk/>
            <pc:sldMk cId="0" sldId="261"/>
            <ac:spMk id="10" creationId="{B9951BD9-0868-4CDB-ACD6-9C4209B5E412}"/>
          </ac:spMkLst>
        </pc:spChg>
        <pc:picChg chg="mod">
          <ac:chgData name="Vincenzo Romano" userId="28d6a931cc4a616f" providerId="LiveId" clId="{0ADD1D54-88E9-4E85-AA49-6C461355B2C8}" dt="2021-01-08T18:02:17.524" v="12" actId="26606"/>
          <ac:picMkLst>
            <pc:docMk/>
            <pc:sldMk cId="0" sldId="261"/>
            <ac:picMk id="3" creationId="{C166B42D-05CB-49D5-9627-937242196A19}"/>
          </ac:picMkLst>
        </pc:picChg>
      </pc:sldChg>
      <pc:sldChg chg="addSp modSp mod setBg setClrOvrMap">
        <pc:chgData name="Vincenzo Romano" userId="28d6a931cc4a616f" providerId="LiveId" clId="{0ADD1D54-88E9-4E85-AA49-6C461355B2C8}" dt="2021-01-08T18:00:13.876" v="4" actId="962"/>
        <pc:sldMkLst>
          <pc:docMk/>
          <pc:sldMk cId="0" sldId="262"/>
        </pc:sldMkLst>
        <pc:spChg chg="mod">
          <ac:chgData name="Vincenzo Romano" userId="28d6a931cc4a616f" providerId="LiveId" clId="{0ADD1D54-88E9-4E85-AA49-6C461355B2C8}" dt="2021-01-08T18:00:06.552" v="1" actId="207"/>
          <ac:spMkLst>
            <pc:docMk/>
            <pc:sldMk cId="0" sldId="262"/>
            <ac:spMk id="2" creationId="{F64B8C1C-4E84-4F67-89F6-42A4EB1DBA78}"/>
          </ac:spMkLst>
        </pc:spChg>
        <pc:spChg chg="mod">
          <ac:chgData name="Vincenzo Romano" userId="28d6a931cc4a616f" providerId="LiveId" clId="{0ADD1D54-88E9-4E85-AA49-6C461355B2C8}" dt="2021-01-08T18:00:13.876" v="4" actId="962"/>
          <ac:spMkLst>
            <pc:docMk/>
            <pc:sldMk cId="0" sldId="262"/>
            <ac:spMk id="3" creationId="{0D204DB1-9F3E-4E3E-866B-1A02200A12F0}"/>
          </ac:spMkLst>
        </pc:spChg>
        <pc:spChg chg="add">
          <ac:chgData name="Vincenzo Romano" userId="28d6a931cc4a616f" providerId="LiveId" clId="{0ADD1D54-88E9-4E85-AA49-6C461355B2C8}" dt="2021-01-08T17:59:58.587" v="0" actId="26606"/>
          <ac:spMkLst>
            <pc:docMk/>
            <pc:sldMk cId="0" sldId="262"/>
            <ac:spMk id="9" creationId="{7C432AFE-B3D2-4BFF-BF8F-96C27AFF1AC7}"/>
          </ac:spMkLst>
        </pc:spChg>
        <pc:spChg chg="add">
          <ac:chgData name="Vincenzo Romano" userId="28d6a931cc4a616f" providerId="LiveId" clId="{0ADD1D54-88E9-4E85-AA49-6C461355B2C8}" dt="2021-01-08T17:59:58.587" v="0" actId="26606"/>
          <ac:spMkLst>
            <pc:docMk/>
            <pc:sldMk cId="0" sldId="262"/>
            <ac:spMk id="11" creationId="{AF2F604E-43BE-4DC3-B983-E071523364F8}"/>
          </ac:spMkLst>
        </pc:spChg>
        <pc:spChg chg="add">
          <ac:chgData name="Vincenzo Romano" userId="28d6a931cc4a616f" providerId="LiveId" clId="{0ADD1D54-88E9-4E85-AA49-6C461355B2C8}" dt="2021-01-08T17:59:58.587" v="0" actId="26606"/>
          <ac:spMkLst>
            <pc:docMk/>
            <pc:sldMk cId="0" sldId="262"/>
            <ac:spMk id="13" creationId="{08C9B587-E65E-4B52-B37C-ABEBB6E87928}"/>
          </ac:spMkLst>
        </pc:spChg>
        <pc:picChg chg="add mod">
          <ac:chgData name="Vincenzo Romano" userId="28d6a931cc4a616f" providerId="LiveId" clId="{0ADD1D54-88E9-4E85-AA49-6C461355B2C8}" dt="2021-01-08T18:00:13.874" v="3" actId="27614"/>
          <ac:picMkLst>
            <pc:docMk/>
            <pc:sldMk cId="0" sldId="262"/>
            <ac:picMk id="5" creationId="{7D462852-A7D1-46BA-9F41-FB1328E1D793}"/>
          </ac:picMkLst>
        </pc:picChg>
      </pc:sldChg>
      <pc:sldChg chg="addSp delSp modSp add mod setBg">
        <pc:chgData name="Vincenzo Romano" userId="28d6a931cc4a616f" providerId="LiveId" clId="{0ADD1D54-88E9-4E85-AA49-6C461355B2C8}" dt="2021-01-08T18:09:06.127" v="153" actId="207"/>
        <pc:sldMkLst>
          <pc:docMk/>
          <pc:sldMk cId="2389641638" sldId="263"/>
        </pc:sldMkLst>
        <pc:spChg chg="mod">
          <ac:chgData name="Vincenzo Romano" userId="28d6a931cc4a616f" providerId="LiveId" clId="{0ADD1D54-88E9-4E85-AA49-6C461355B2C8}" dt="2021-01-08T18:09:06.127" v="153" actId="207"/>
          <ac:spMkLst>
            <pc:docMk/>
            <pc:sldMk cId="2389641638" sldId="263"/>
            <ac:spMk id="2" creationId="{EA4C3998-C3E4-452F-AE9F-A512C1852A80}"/>
          </ac:spMkLst>
        </pc:spChg>
        <pc:spChg chg="del">
          <ac:chgData name="Vincenzo Romano" userId="28d6a931cc4a616f" providerId="LiveId" clId="{0ADD1D54-88E9-4E85-AA49-6C461355B2C8}" dt="2021-01-08T18:07:40.098" v="142"/>
          <ac:spMkLst>
            <pc:docMk/>
            <pc:sldMk cId="2389641638" sldId="263"/>
            <ac:spMk id="3" creationId="{7F269CCA-7E59-4ADC-90D5-A0219A04D81F}"/>
          </ac:spMkLst>
        </pc:spChg>
        <pc:spChg chg="add del mod">
          <ac:chgData name="Vincenzo Romano" userId="28d6a931cc4a616f" providerId="LiveId" clId="{0ADD1D54-88E9-4E85-AA49-6C461355B2C8}" dt="2021-01-08T18:08:01.252" v="144"/>
          <ac:spMkLst>
            <pc:docMk/>
            <pc:sldMk cId="2389641638" sldId="263"/>
            <ac:spMk id="6" creationId="{6BB53BFE-227E-44A5-BF9D-6D8BF6E9D27B}"/>
          </ac:spMkLst>
        </pc:spChg>
        <pc:spChg chg="add del">
          <ac:chgData name="Vincenzo Romano" userId="28d6a931cc4a616f" providerId="LiveId" clId="{0ADD1D54-88E9-4E85-AA49-6C461355B2C8}" dt="2021-01-08T18:08:25.505" v="147" actId="26606"/>
          <ac:spMkLst>
            <pc:docMk/>
            <pc:sldMk cId="2389641638" sldId="263"/>
            <ac:spMk id="12" creationId="{7D9D36D6-2AC5-46A1-A849-4C82D5264A3A}"/>
          </ac:spMkLst>
        </pc:spChg>
        <pc:picChg chg="add del mod">
          <ac:chgData name="Vincenzo Romano" userId="28d6a931cc4a616f" providerId="LiveId" clId="{0ADD1D54-88E9-4E85-AA49-6C461355B2C8}" dt="2021-01-08T18:07:44.744" v="143" actId="478"/>
          <ac:picMkLst>
            <pc:docMk/>
            <pc:sldMk cId="2389641638" sldId="263"/>
            <ac:picMk id="4" creationId="{FAD6622D-770A-4385-9F51-1F6B418E19C0}"/>
          </ac:picMkLst>
        </pc:picChg>
        <pc:picChg chg="add mod">
          <ac:chgData name="Vincenzo Romano" userId="28d6a931cc4a616f" providerId="LiveId" clId="{0ADD1D54-88E9-4E85-AA49-6C461355B2C8}" dt="2021-01-08T18:08:53.334" v="150" actId="14100"/>
          <ac:picMkLst>
            <pc:docMk/>
            <pc:sldMk cId="2389641638" sldId="263"/>
            <ac:picMk id="7" creationId="{94438FF2-00A1-4BCE-8713-BE31F4ABBA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3BCA7-D101-4B32-B5CA-DED06D4543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31A035-497E-44A7-8EB9-3D8002048D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CCA025-7A39-46B6-A607-8320515127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89189-B381-4E20-BB5B-27B853CF12C3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924140-092C-441E-967B-5FE6F9DBE9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F86405-068C-4514-BE6E-8D46AC403A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8059C0-A586-42A0-B2EE-083C7A6C2B1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267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87F99-DE91-46B2-9CF1-2C74B34A0B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791B97-8BD5-4082-A132-759140E98F4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786A66-5E38-4E83-BA0E-7678A2C9CC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F1CBE2-D02C-4305-A026-91CA529F9CD7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15AAD1-5574-48E2-AEB6-77BBE164A9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795E2C-FB16-48C8-81C3-464F48D98A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0888C0-36AE-4278-9D0A-9360D4CF8FE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0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31B3DAA-2FE1-4C74-A922-45095444C32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2D0DCDE-5CF6-485D-966A-E45331038E9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F4D6BD-FEB0-4DBA-8BCD-7D1C6ABBF3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4A1C0-DC88-490D-888E-BD1FB2B42AC9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3AFD0D-E31F-4FAD-B649-B468E17C6D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B088D1-A405-4954-8066-CC317DF866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2AAC23-AB02-4CFB-A1DF-5F799E842D5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FB258-9AAF-4934-82D4-3F32FBD255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6C0D9A-F30E-4552-B99C-D237C785934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F6DC2F-3A77-4ABB-B2C7-9CA55E84CA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3C4D5-035E-4F82-BB7E-A48197F57504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14E93C-0192-4612-BD50-249E8A881F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6AF0B5-FBC1-47A3-A5D9-B091410B27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302338-6FE4-4958-849E-2D401C0F29F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29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741EFD-EAB7-442B-996D-C959B1DE0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62153B-2D24-4C5A-8591-EB12E85A67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1440AF-5DFC-4205-BF54-9CCF2C262D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AF2DF8-1004-4A26-BCEC-DA90AB6BBAFA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9659A6-FD5D-4626-8B24-3A0E05303A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BAB12E-F19B-4446-A493-456C1E8F4B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B6B6B-B221-4533-A23C-577008A4B3A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78405-302A-4477-A507-D66D826CC0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906456-62E9-4C66-A401-F2A206EB6D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24A932-7D33-4B93-9AB2-D4E21EDBA73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A1912D-DFDB-4722-BBC6-F50E0BA6CF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157067-2A5D-4F13-87A2-F58BE0CC3D67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FA6A81-0ABC-4D14-B83A-B549936DDF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07A1BC-4263-4D54-949D-2996C6B74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813421-FE83-4E4E-85EA-25B50F17757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4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27FAF1-D0B7-4525-9AEF-5A362022E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98B430-44DA-4738-B4B3-40D2C5CD3B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81F301-B01C-4C28-A0D8-3350201DA49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1F71AD-C2FB-4C03-99BE-BAAE67180DF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86F0C2-F5FE-4DDD-AE2A-9EED45D1A77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30C449-FC55-4443-8309-F9502B09A5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FFB372-9F71-4E0D-A061-19A8622A4076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CC7594-669E-40B1-A989-650D510DE2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22C8F-A1C7-41EA-B2A2-B3AF536776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D05825-93C1-46CC-9ADF-575E746C4A1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34A26-B1F9-4C90-B6B2-D2C53F549B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741EF8-C2D1-462F-97EC-82F1F78F89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DF968C-A05A-45E6-AB74-ADBDF285E2FE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6573E6-4D0C-4130-AE27-B24662156B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DE7F87-512F-4B53-854E-693FB9A300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13DBFA-B82C-4D92-B797-9D4D4C64909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3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1F7DB8-BA46-45A2-8D48-9E586D632F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8D7BD7-7A3B-4D3A-BABF-2F345E6E8B54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1712E89-07E1-4957-854A-2F96F31965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610B37-F886-45E7-A0C8-CA858A7F82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D231B-5A41-4FC0-9FF9-B3482B508C3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D50F0-AD3C-4201-8AD2-9A7AC003D7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D4D226-7155-4AD2-AE0E-0FD9426A6F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015DEC-0C84-4C08-A46F-F86F015B9F2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FE4F1D-C480-466B-A625-2791CFC576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5C571B-2AF3-4CF3-9616-33526D37ACFE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2E4BF0-9E20-42C6-AA91-813FF03683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F6ADF8-50F6-440E-B019-D85295FAAC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DB212C-ECE2-477E-AA1D-A79C65913F3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5DD74-F285-4AA7-B86B-CEFE032F2C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D5FEFA-8353-42CF-BC7D-3261E1A2DCD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E459F8-4091-4C16-9696-72D1B573F8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803A7A-7BBB-40B9-BABC-1E5302D55A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A1A1D4-89B7-443E-8B00-1AD3572286C0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2B90E2-38FC-4A1B-89F5-6390F78EE3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029B2D-A45B-48C8-9A41-A8F0DFB78D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0D4997-6A61-4E2F-A806-400CA6086C0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609C6C-98FF-40E6-9C02-D405BFFD8A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60247C-088C-4BB3-886C-E04F0AE3F0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390D72-894C-4EC7-B5E9-7B2EE01D6F1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A9608D7-F7E4-4322-AB98-7D3DE5A072D4}" type="datetime1">
              <a:rPr lang="en-US"/>
              <a:pPr lvl="0"/>
              <a:t>1/11/2021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E3E3FB-54B2-425E-9967-F45371F1E28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8FF23-0117-4B88-9F5D-063873CBA37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B1A642A-7D4C-4037-8415-88D7267ADF5F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6h9DO1Eln0A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magine che contiene interni, vicino&#10;&#10;Descrizione generata automaticamente">
            <a:extLst>
              <a:ext uri="{FF2B5EF4-FFF2-40B4-BE49-F238E27FC236}">
                <a16:creationId xmlns:a16="http://schemas.microsoft.com/office/drawing/2014/main" id="{7D462852-A7D1-46BA-9F41-FB1328E1D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9380" b="635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64B8C1C-4E84-4F67-89F6-42A4EB1DBA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pPr lvl="0"/>
            <a:r>
              <a:rPr lang="it-IT" sz="5000" b="1" dirty="0">
                <a:solidFill>
                  <a:srgbClr val="FF0000"/>
                </a:solidFill>
              </a:rPr>
              <a:t>«La proprietà invariantiva della divisione»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204DB1-9F3E-4E3E-866B-1A02200A12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Classe IV F plesso «</a:t>
            </a:r>
            <a:r>
              <a:rPr lang="it-IT" sz="2000" b="1" dirty="0" err="1">
                <a:solidFill>
                  <a:srgbClr val="FF0000"/>
                </a:solidFill>
              </a:rPr>
              <a:t>Frà</a:t>
            </a:r>
            <a:r>
              <a:rPr lang="it-IT" sz="2000" b="1" dirty="0">
                <a:solidFill>
                  <a:srgbClr val="FF0000"/>
                </a:solidFill>
              </a:rPr>
              <a:t> Siciliano».</a:t>
            </a:r>
          </a:p>
          <a:p>
            <a:pPr marL="0" lvl="0" indent="0">
              <a:buNone/>
            </a:pPr>
            <a:r>
              <a:rPr lang="it-IT" sz="2000" b="1" dirty="0">
                <a:solidFill>
                  <a:srgbClr val="FF0000"/>
                </a:solidFill>
              </a:rPr>
              <a:t>Doc. Vincenzo Romano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DB8A1DC-3806-4374-93BD-A7DB333A6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406" y="4319015"/>
            <a:ext cx="1189607" cy="118960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7098192-845E-425F-B4A8-189D3CA917E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«Moltiplicando o dividendo per lo stesso numero, sia il dividendo che il divisore, il risultato non cambia».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56D8E412-41FC-46E4-98F8-88A0F409D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  <a:noFill/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972919A-0A4F-4213-B497-2F62EC94D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9833" y="447459"/>
            <a:ext cx="1012055" cy="101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8635" y="0"/>
            <a:ext cx="12220634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6" y="0"/>
            <a:ext cx="12220636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99E4A58-8580-4643-BF5E-BC53762B2E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6057" y="3121701"/>
            <a:ext cx="3658053" cy="2160162"/>
          </a:xfrm>
        </p:spPr>
        <p:txBody>
          <a:bodyPr anchor="t">
            <a:normAutofit/>
          </a:bodyPr>
          <a:lstStyle/>
          <a:p>
            <a:pPr lvl="0" algn="l"/>
            <a:r>
              <a:rPr lang="it-IT" sz="3700" b="1">
                <a:solidFill>
                  <a:srgbClr val="FFFFFF"/>
                </a:solidFill>
              </a:rPr>
              <a:t>Cominciamo con  qualche facile esempio esempio…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DB79366C-E528-4430-88EB-2D728D82B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212" y="175791"/>
            <a:ext cx="4585478" cy="6550685"/>
          </a:xfrm>
          <a:prstGeom prst="rect">
            <a:avLst/>
          </a:prstGeom>
          <a:noFill/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6107665-5BE7-4929-9F2C-4033C2F28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6858" y="1284902"/>
            <a:ext cx="1253025" cy="12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B80E2E-45C7-4E82-87F7-40D68283B8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b="1"/>
              <a:t>Guardiamo il video per chiarirci ancora meglio le idee</a:t>
            </a:r>
          </a:p>
        </p:txBody>
      </p:sp>
      <p:pic>
        <p:nvPicPr>
          <p:cNvPr id="8" name="Elementi multimediali online 7" title="Divisione - La proprietà invariantiva">
            <a:hlinkClick r:id="" action="ppaction://media"/>
            <a:extLst>
              <a:ext uri="{FF2B5EF4-FFF2-40B4-BE49-F238E27FC236}">
                <a16:creationId xmlns:a16="http://schemas.microsoft.com/office/drawing/2014/main" id="{F05B982C-FBC5-4576-95B0-0DB9E0817FD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F059630-C527-4897-B8F2-F5AF03FCEE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171" y="1996735"/>
            <a:ext cx="985421" cy="985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C3998-C3E4-452F-AE9F-A512C185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59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…e con altri un po’ più complessi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4438FF2-00A1-4BCE-8713-BE31F4ABB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59474" y="1060315"/>
            <a:ext cx="4360790" cy="5523376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74A699B-B518-4357-A858-C43D97108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9821" y="2458374"/>
            <a:ext cx="1064317" cy="10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C166B42D-05CB-49D5-9627-937242196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4427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AA5EB2-DA42-47F2-8992-88F21E87EB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7328" y="151557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questo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punto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approfondite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l’argomento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sul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vostro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libro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testo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pagina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31,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eseguite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l’esercizio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N° 1 e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completate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seguente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scheda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Buon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lavoro</a:t>
            </a:r>
            <a: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en-US" sz="28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D38F67D-7FE8-4229-B261-EBCF341A5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8735" y="665084"/>
            <a:ext cx="959529" cy="959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95</Words>
  <Application>Microsoft Office PowerPoint</Application>
  <PresentationFormat>Widescreen</PresentationFormat>
  <Paragraphs>8</Paragraphs>
  <Slides>6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«La proprietà invariantiva della divisione»</vt:lpstr>
      <vt:lpstr>«Moltiplicando o dividendo per lo stesso numero, sia il dividendo che il divisore, il risultato non cambia».</vt:lpstr>
      <vt:lpstr>Cominciamo con  qualche facile esempio esempio…</vt:lpstr>
      <vt:lpstr>Guardiamo il video per chiarirci ancora meglio le idee</vt:lpstr>
      <vt:lpstr>…e con altri un po’ più complessi</vt:lpstr>
      <vt:lpstr>A questo punto approfondite l’argomento sul vostro libro di testo alla pagina 31, eseguite l’esercizio N° 1 e completate la seguente scheda. Buon lavoro!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«La proprietà invariantiva della divisione»</dc:title>
  <dc:creator>Vincenzo Romano</dc:creator>
  <cp:lastModifiedBy>Vincenzo Romano</cp:lastModifiedBy>
  <cp:revision>1</cp:revision>
  <dcterms:created xsi:type="dcterms:W3CDTF">2021-01-08T18:02:17Z</dcterms:created>
  <dcterms:modified xsi:type="dcterms:W3CDTF">2021-01-11T11:45:47Z</dcterms:modified>
</cp:coreProperties>
</file>