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10/01/2021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L VANGELO e… i vangeli. - ppt scaric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1996480" y="3284984"/>
            <a:ext cx="648072" cy="64807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9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https://maestraiolanda.altervista.org/wp-content/uploads/2017/12/I-Vange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1"/>
            <a:ext cx="9144000" cy="6858001"/>
          </a:xfrm>
          <a:prstGeom prst="rect">
            <a:avLst/>
          </a:prstGeom>
          <a:noFill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1763688" y="2636912"/>
            <a:ext cx="592832" cy="59283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aestraiolanda.altervista.org/wp-content/uploads/2017/12/La-storia-dei-Vang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aestraiolanda.altervista.org/wp-content/uploads/2017/12/I-quattro-Evangeli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2123728" y="2492896"/>
            <a:ext cx="520824" cy="52082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maestraiolanda.altervista.org/wp-content/uploads/2017/12/IMG_20171230_214213-960x13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946043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23528" y="1052736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Copia questo schema sul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quaderno e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negli ovali vuoti </a:t>
            </a:r>
          </a:p>
          <a:p>
            <a:r>
              <a:rPr lang="it-IT" sz="2400" b="1" dirty="0" smtClean="0">
                <a:solidFill>
                  <a:srgbClr val="FF0000"/>
                </a:solidFill>
              </a:rPr>
              <a:t>disegna i simboli degli evangelisti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 cstate="print"/>
          <a:stretch>
            <a:fillRect/>
          </a:stretch>
        </p:blipFill>
        <p:spPr>
          <a:xfrm>
            <a:off x="1835696" y="3645024"/>
            <a:ext cx="664840" cy="66484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aestraiolanda.altervista.org/wp-content/uploads/2017/12/IMG_20171230_2143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51520" y="0"/>
            <a:ext cx="867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Copia la tabella sul quaderno e completa  inserendo le notizie degli evangelisti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26</Words>
  <Application>Microsoft Office PowerPoint</Application>
  <PresentationFormat>Presentazione su schermo (4:3)</PresentationFormat>
  <Paragraphs>5</Paragraphs>
  <Slides>6</Slides>
  <Notes>0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Veronica</dc:creator>
  <cp:lastModifiedBy>Veronica</cp:lastModifiedBy>
  <cp:revision>24</cp:revision>
  <dcterms:created xsi:type="dcterms:W3CDTF">2021-01-08T08:29:49Z</dcterms:created>
  <dcterms:modified xsi:type="dcterms:W3CDTF">2021-01-10T17:50:29Z</dcterms:modified>
</cp:coreProperties>
</file>