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A176DF-A350-B945-A51C-525DE8557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2A9D67-B9E0-624D-ACA0-BBF2B700A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1202E4-8638-3543-AFCF-10CD1A4C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E5457A-9BA8-D644-8C45-0B9D2E8F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BC4E09-F838-6045-9691-58603D52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042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0C4273-89D3-5045-82CA-64EEAE04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649111-B3BA-7C4B-838D-90C5830EB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84187F-31D3-8745-A0A9-A92357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413882-33D9-2242-8677-831197D4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721D5-B75F-9446-938E-956C0D61E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72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C1CAB98-39FF-D44C-B899-932CA31B8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5A8124-DCC3-C34D-B28D-F8227AFF2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2CCAC4-905A-394A-A3A9-8568A291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CB28B6-2FB3-A842-B987-72760F6C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9D63D0-7298-B84E-BA08-139A2E663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159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C0A11-6BC0-AA49-A12D-01B6191E5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D330E1-6656-6D4E-A726-9FD09FAD1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6AD489-7103-2F47-B177-66E18D73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E7E6F9-0295-224F-86CE-CD379A81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F7265A-86E9-DB45-958D-CF3A3C45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522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4FEE1B-1F65-6A45-AF3F-084A707F1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810052-6B27-524F-A095-7E80D6662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347605-BDEF-9A41-BE06-8BBB640E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7A8E21-2958-CA46-812E-37183CAB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760005-5EBF-794A-80F5-849004DD8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10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420A42-8716-ED47-B008-1ADBB0AA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A11650-DB75-6F47-B0DE-BDCCFBEDA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56A883-691A-B848-A682-CC445D11A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A186D2-9F7B-4C48-9A26-DCBC8CCE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C34505-9CED-7648-9C75-9068E61E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EC882E-D925-614D-8C76-019E3FB7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81F19-9FC0-0A49-8FB8-87E13BF8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AD6BD4-CB4A-7749-BD07-09187A780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FD69DA-2661-304F-BDF3-2E1580B59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F018494-1BEA-684F-90F7-E31588617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A12237D-BE35-BA4C-BBDE-AF5ABCF46F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254B3C-2265-0046-BFBC-7267555B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BE9D7D2-86BB-B645-B493-B1D2AB03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F0E10C-B81D-3047-A1DB-C5F320C1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604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9DE97A-95BB-6941-9113-5F72E12B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3FF72F-F574-2D4C-9C41-C7C7B571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E81F13-A91A-984D-B0C7-0832BB79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A136C7-E078-2A40-84D7-33DD1270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21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518B355-FA84-734E-B57C-8352F59AF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A429F96-5E1E-144A-B0F0-6B7DD310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0D190C-49BA-E644-9C1E-0394A5DE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02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C1B59-C2AC-FA42-A6BB-A09AE64C3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C6118D-0785-F24D-BA48-CFE3BA88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3225541-771B-074F-A98A-7B2AF3D5C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92E0C5-72BC-C947-A717-5ED4656A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046C7C-4E66-C643-B8C0-CFF91671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B2A5B1-36D4-D248-B02F-B530930B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31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257868-CFB5-6048-901C-30FFAC5E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E3835C3-0099-C04E-9C55-3D9F8A0BC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5B6C82-24B4-CD4F-B3FD-36173796E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0F78CD-D381-D144-9CE5-A62E724B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DAA29C-0C33-5B47-B322-BA16C2DF5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AAE4FE-F1BA-3F44-B8CE-79150C2D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52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E471E45-F21A-FF48-8224-EC9451E6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AD7668-7055-904B-B37F-1EF8DCBF4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776099-51F8-ED4C-8FEB-531887DDA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D62B9-964E-E248-B3F3-9CA82907ED96}" type="datetimeFigureOut">
              <a:rPr lang="it-IT" smtClean="0"/>
              <a:t>15/01/21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8AF343-2105-3446-9C30-0A9F69409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16D0E6-A7D3-084A-9467-B2CFBBCAD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4E212-FBA1-814C-A3F3-B2FA8C768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2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808141-1783-6A49-96A1-EF4AA09CE6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5E9018A-ADF3-BC4A-A48A-A53877049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4399D69-7706-7643-8310-359710B45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2362"/>
            <a:ext cx="9144000" cy="4135437"/>
          </a:xfrm>
          <a:prstGeom prst="rect">
            <a:avLst/>
          </a:prstGeom>
        </p:spPr>
      </p:pic>
      <p:pic>
        <p:nvPicPr>
          <p:cNvPr id="5" name="Registrazione">
            <a:hlinkClick r:id="" action="ppaction://media"/>
            <a:extLst>
              <a:ext uri="{FF2B5EF4-FFF2-40B4-BE49-F238E27FC236}">
                <a16:creationId xmlns:a16="http://schemas.microsoft.com/office/drawing/2014/main" id="{5B003972-220E-4A2B-BD71-5E92F6040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234" y="269006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5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E06BA4-E900-DD4A-A44E-553054A6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BA51F86-7758-F44E-A398-6DF53C0DE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3568700"/>
          </a:xfr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55EBA23F-E2EB-0245-8B8D-57EA1495E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070" y="-23812"/>
            <a:ext cx="4528930" cy="3429000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44477A5B-7F8F-A441-B532-B9FE485E7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22" y="3452812"/>
            <a:ext cx="4762500" cy="3405187"/>
          </a:xfrm>
          <a:prstGeom prst="rect">
            <a:avLst/>
          </a:prstGeom>
        </p:spPr>
      </p:pic>
      <p:pic>
        <p:nvPicPr>
          <p:cNvPr id="3" name="Registrazione (2)">
            <a:hlinkClick r:id="" action="ppaction://media"/>
            <a:extLst>
              <a:ext uri="{FF2B5EF4-FFF2-40B4-BE49-F238E27FC236}">
                <a16:creationId xmlns:a16="http://schemas.microsoft.com/office/drawing/2014/main" id="{39C34497-1639-41B6-BD5F-AAA7C5594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8988" y="165489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7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AF3C02-860A-CD44-B439-F3EDFB69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A33CA3CA-E8D7-AE4B-89A3-8A2C752FD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3543300"/>
          </a:xfr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0BB5F6E8-C8CD-F246-ADF0-4B348AAAE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379" y="3314701"/>
            <a:ext cx="4743622" cy="3543300"/>
          </a:xfrm>
          <a:prstGeom prst="rect">
            <a:avLst/>
          </a:prstGeom>
        </p:spPr>
      </p:pic>
      <p:pic>
        <p:nvPicPr>
          <p:cNvPr id="3" name="Registrazione (3)">
            <a:hlinkClick r:id="" action="ppaction://media"/>
            <a:extLst>
              <a:ext uri="{FF2B5EF4-FFF2-40B4-BE49-F238E27FC236}">
                <a16:creationId xmlns:a16="http://schemas.microsoft.com/office/drawing/2014/main" id="{B168B183-0D6F-46C7-8233-436CD1175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0875" y="30638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2DA100-C77D-2D4A-9BF2-0B161534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B989ACBA-4D0C-E047-8E83-5097D2F6B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6900" cy="3238500"/>
          </a:xfr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D3FB2C9F-B8E2-C042-B7AF-EB375CC6E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02" y="-47540"/>
            <a:ext cx="4406899" cy="3278960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D2851FF3-A79D-F44A-BC75-E93B47E0B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69" y="3231420"/>
            <a:ext cx="5242182" cy="36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1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7A47B-821C-5B4D-B397-F5893911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C7B78B6-FD46-E945-A3A3-5E88B9859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6900" cy="3276600"/>
          </a:xfr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6DAFC9FB-E325-794D-B885-4B208B477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14" y="-38614"/>
            <a:ext cx="4266986" cy="3181918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31101425-8B9D-AE4C-963D-49393D6CF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36" y="3171528"/>
            <a:ext cx="4406900" cy="3686472"/>
          </a:xfrm>
          <a:prstGeom prst="rect">
            <a:avLst/>
          </a:prstGeom>
        </p:spPr>
      </p:pic>
      <p:pic>
        <p:nvPicPr>
          <p:cNvPr id="3" name="Registrazione (4)">
            <a:hlinkClick r:id="" action="ppaction://media"/>
            <a:extLst>
              <a:ext uri="{FF2B5EF4-FFF2-40B4-BE49-F238E27FC236}">
                <a16:creationId xmlns:a16="http://schemas.microsoft.com/office/drawing/2014/main" id="{4AFA69F7-AC5E-43B1-B9D8-B2BCB3266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8988" y="171240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B98AEA-565D-1D41-8280-768BF2A5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2BB969D2-0B16-9143-B4C9-4736797EC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2676" cy="3444874"/>
          </a:xfr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03823A75-D75E-2B44-8DAE-14B7C48FE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31" y="3659038"/>
            <a:ext cx="5227939" cy="3444874"/>
          </a:xfrm>
          <a:prstGeom prst="rect">
            <a:avLst/>
          </a:prstGeom>
        </p:spPr>
      </p:pic>
      <p:pic>
        <p:nvPicPr>
          <p:cNvPr id="3" name="Registrazione (5)">
            <a:hlinkClick r:id="" action="ppaction://media"/>
            <a:extLst>
              <a:ext uri="{FF2B5EF4-FFF2-40B4-BE49-F238E27FC236}">
                <a16:creationId xmlns:a16="http://schemas.microsoft.com/office/drawing/2014/main" id="{473247D9-E5D3-45BC-AA09-ACF89DF97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7781" y="3293913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21ACE-3528-504E-97F3-3724E58E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05F162E-96EE-B644-A328-3CDF353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171"/>
            <a:ext cx="4942703" cy="3802079"/>
          </a:xfr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23F9BF83-F413-414E-860A-7EB4FEEB7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44" y="2956005"/>
            <a:ext cx="5893356" cy="39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27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D1F6EA-57CD-3A42-91AA-57E51C356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1CEE0C16-FA15-4748-AAB4-159A79551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08" y="365125"/>
            <a:ext cx="8443784" cy="5634767"/>
          </a:xfrm>
        </p:spPr>
      </p:pic>
      <p:pic>
        <p:nvPicPr>
          <p:cNvPr id="3" name="Registrazione (6)">
            <a:hlinkClick r:id="" action="ppaction://media"/>
            <a:extLst>
              <a:ext uri="{FF2B5EF4-FFF2-40B4-BE49-F238E27FC236}">
                <a16:creationId xmlns:a16="http://schemas.microsoft.com/office/drawing/2014/main" id="{5385D897-116B-4D59-9661-0D0BFE4E9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1064" y="276195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Marianna Maisto</dc:creator>
  <cp:lastModifiedBy>Marianna Maisto</cp:lastModifiedBy>
  <cp:revision>20</cp:revision>
  <dcterms:created xsi:type="dcterms:W3CDTF">2021-01-15T16:55:58Z</dcterms:created>
  <dcterms:modified xsi:type="dcterms:W3CDTF">2021-01-15T21:59:01Z</dcterms:modified>
</cp:coreProperties>
</file>