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8" r:id="rId4"/>
    <p:sldId id="275" r:id="rId5"/>
    <p:sldId id="259" r:id="rId6"/>
    <p:sldId id="260" r:id="rId7"/>
    <p:sldId id="287" r:id="rId8"/>
    <p:sldId id="285" r:id="rId9"/>
    <p:sldId id="288" r:id="rId10"/>
    <p:sldId id="289" r:id="rId11"/>
    <p:sldId id="290" r:id="rId12"/>
    <p:sldId id="274" r:id="rId13"/>
    <p:sldId id="276" r:id="rId14"/>
    <p:sldId id="277" r:id="rId15"/>
    <p:sldId id="278" r:id="rId16"/>
    <p:sldId id="281" r:id="rId17"/>
    <p:sldId id="282" r:id="rId18"/>
    <p:sldId id="279" r:id="rId19"/>
    <p:sldId id="280" r:id="rId20"/>
    <p:sldId id="261" r:id="rId21"/>
    <p:sldId id="264" r:id="rId22"/>
    <p:sldId id="267" r:id="rId23"/>
    <p:sldId id="283" r:id="rId24"/>
    <p:sldId id="266" r:id="rId25"/>
    <p:sldId id="269" r:id="rId26"/>
    <p:sldId id="271" r:id="rId27"/>
    <p:sldId id="284" r:id="rId28"/>
    <p:sldId id="270" r:id="rId29"/>
    <p:sldId id="286" r:id="rId30"/>
    <p:sldId id="272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66F67-1B5B-4D77-AE58-696B50AAF90D}" type="datetimeFigureOut">
              <a:rPr lang="it-IT" smtClean="0"/>
              <a:pPr/>
              <a:t>19/01/2021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E0DA-26C8-455E-A791-67346D3F49B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0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6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jpeg"/><Relationship Id="rId5" Type="http://schemas.openxmlformats.org/officeDocument/2006/relationships/hyperlink" Target="mailto:naic8g0007@pec.istruzione.it" TargetMode="External"/><Relationship Id="rId4" Type="http://schemas.openxmlformats.org/officeDocument/2006/relationships/hyperlink" Target="mailto:naic8g0007@istruzione.i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3D94656B-D072-4693-974C-C4A8B7F4B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6700" y="1981201"/>
            <a:ext cx="3581400" cy="2362200"/>
          </a:xfrm>
        </p:spPr>
        <p:txBody>
          <a:bodyPr>
            <a:normAutofit/>
          </a:bodyPr>
          <a:lstStyle/>
          <a:p>
            <a:r>
              <a:rPr lang="it-IT" sz="6000" b="1" dirty="0">
                <a:solidFill>
                  <a:srgbClr val="002060"/>
                </a:solidFill>
              </a:rPr>
              <a:t>OPEN DAY  </a:t>
            </a:r>
            <a:r>
              <a:rPr lang="it-IT" sz="6000" dirty="0">
                <a:solidFill>
                  <a:srgbClr val="002060"/>
                </a:solidFill>
              </a:rPr>
              <a:t>2021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D47FEAE-86F0-4003-ACF3-848E0CA13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9290" y="5466359"/>
            <a:ext cx="609600" cy="609600"/>
          </a:xfrm>
          <a:prstGeom prst="rect">
            <a:avLst/>
          </a:prstGeom>
        </p:spPr>
      </p:pic>
      <p:pic>
        <p:nvPicPr>
          <p:cNvPr id="5" name="Also_Sprach_Zarathustra_-_Einleitung.og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0980" y="4379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51357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1212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0594389-B9D7-4AF0-B68D-87948FB6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24460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8544D9B-0F3F-4D5D-B2BA-F72BAAC1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24" y="0"/>
            <a:ext cx="10283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01370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B217046-D316-4FE0-9DA5-D134269AC9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4711" y="5765799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76" y="0"/>
            <a:ext cx="3855749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215" y="0"/>
            <a:ext cx="6826396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95098" y="681522"/>
            <a:ext cx="91552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schemeClr val="bg2"/>
                </a:solidFill>
              </a:rPr>
              <a:t>Il nostro Piano dell’Offerta Formativa</a:t>
            </a:r>
          </a:p>
        </p:txBody>
      </p:sp>
      <p:pic>
        <p:nvPicPr>
          <p:cNvPr id="4" name="Immagine 3" descr="4860f2e8-0ee4-4976-98bc-0bee2b6fe1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805" y="2246488"/>
            <a:ext cx="6419850" cy="40082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67AFC50-F221-4083-BB8D-257E0F3E4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500" y="1019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4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156" y="1200150"/>
            <a:ext cx="6692347" cy="4723572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60E6AD3-6E04-4B34-8BFA-8061E0D7E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495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157062594356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75" y="663222"/>
            <a:ext cx="6038850" cy="598170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15CF255-6DE9-4EE2-87A4-EA6329A07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7327" y="3584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173c34d-e685-48c7-996f-5f6d2ae84f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6067425" y="885825"/>
            <a:ext cx="6172200" cy="5048250"/>
          </a:xfrm>
          <a:prstGeom prst="rect">
            <a:avLst/>
          </a:prstGeom>
        </p:spPr>
      </p:pic>
      <p:pic>
        <p:nvPicPr>
          <p:cNvPr id="4" name="Immagine 3" descr="463141e6-5a9d-4bbc-bab5-2b3f3df889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552450"/>
            <a:ext cx="4819650" cy="54102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d092cca-56cd-4abc-892d-dd534933ef2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726" y="841296"/>
            <a:ext cx="7319341" cy="59109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18727700">
            <a:off x="-507831" y="3105834"/>
            <a:ext cx="552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LA CREATIVITA’ AL CENTRO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B99CA6B-EC95-45AA-BF81-FC9881A59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3067" y="5364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5012"/>
          </a:xfrm>
        </p:spPr>
        <p:txBody>
          <a:bodyPr>
            <a:normAutofit fontScale="90000"/>
          </a:bodyPr>
          <a:lstStyle/>
          <a:p>
            <a:r>
              <a:rPr lang="it-IT" dirty="0"/>
              <a:t>Alcuni </a:t>
            </a:r>
            <a:r>
              <a:rPr lang="it-IT" b="1" dirty="0">
                <a:solidFill>
                  <a:schemeClr val="bg1"/>
                </a:solidFill>
              </a:rPr>
              <a:t>PROGETTI </a:t>
            </a:r>
            <a:r>
              <a:rPr lang="it-IT" dirty="0"/>
              <a:t>in breve</a:t>
            </a:r>
          </a:p>
        </p:txBody>
      </p:sp>
      <p:sp>
        <p:nvSpPr>
          <p:cNvPr id="5" name="Rettangolo 4"/>
          <p:cNvSpPr/>
          <p:nvPr/>
        </p:nvSpPr>
        <p:spPr>
          <a:xfrm rot="19878251">
            <a:off x="441185" y="2712417"/>
            <a:ext cx="588313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3200" dirty="0"/>
          </a:p>
          <a:p>
            <a:r>
              <a:rPr lang="it-IT" sz="3600" b="1" dirty="0">
                <a:solidFill>
                  <a:schemeClr val="tx2">
                    <a:lumMod val="10000"/>
                  </a:schemeClr>
                </a:solidFill>
              </a:rPr>
              <a:t>PROGETTO CONTINUITA’</a:t>
            </a:r>
          </a:p>
        </p:txBody>
      </p:sp>
      <p:pic>
        <p:nvPicPr>
          <p:cNvPr id="6" name="Immagine 5" descr="fe9415ff-99bd-472c-8dea-5beb05af37c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1028700"/>
            <a:ext cx="5810250" cy="582930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4408CB8-1E54-42AB-99AB-5B8B5366A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0488" y="28592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7049" y="4800600"/>
            <a:ext cx="2827867" cy="56673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immagine 4" descr="1e6c6cb6-2e78-45ec-91d4-e1872dcf7f1d.jpg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2283" r="22283"/>
          <a:stretch>
            <a:fillRect/>
          </a:stretch>
        </p:blipFill>
        <p:spPr>
          <a:xfrm>
            <a:off x="4991100" y="0"/>
            <a:ext cx="7200900" cy="68580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0" y="2309806"/>
            <a:ext cx="3409246" cy="1817512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chemeClr val="tx2">
                    <a:lumMod val="10000"/>
                  </a:schemeClr>
                </a:solidFill>
              </a:rPr>
              <a:t>EDUCAZIONE ALLA LEGALITÀ E ALLA CITTADINANZA </a:t>
            </a:r>
          </a:p>
          <a:p>
            <a:endParaRPr lang="it-IT" sz="2800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A70A14B-18D0-4DD4-8159-DD983CDA5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9022" y="59689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05A4C-5546-42CA-B9B2-8A9745299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7650" name="Picture 2" descr="https://www.secondocircolopomigliano.eu/scuola/wp-content/uploads/2020/10/istituto-comprensivo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27652" name="AutoShape 4" descr="Plesso Capoluogo | Istituto Comprensivo 3 Ponte Siciliano - Pomigliano  d'Arco P.IVA 9307665063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4" name="AutoShape 6" descr="Plesso Capoluogo | Istituto Comprensivo 3 Ponte Siciliano - Pomigliano  d'Arco P.IVA 9307665063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6" name="AutoShape 8" descr="Plesso Capoluogo | Istituto Comprensivo 3 Ponte Siciliano - Pomigliano  d'Arco P.IVA 9307665063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290899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D7477980-4CA3-4226-B1B2-D44EEB370912}"/>
              </a:ext>
            </a:extLst>
          </p:cNvPr>
          <p:cNvSpPr txBox="1">
            <a:spLocks/>
          </p:cNvSpPr>
          <p:nvPr/>
        </p:nvSpPr>
        <p:spPr>
          <a:xfrm>
            <a:off x="2400300" y="285751"/>
            <a:ext cx="8001000" cy="156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14993" y="2787590"/>
            <a:ext cx="5921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schemeClr val="bg1"/>
                </a:solidFill>
              </a:rPr>
              <a:t>EASY CERTIFICATE</a:t>
            </a:r>
          </a:p>
        </p:txBody>
      </p:sp>
      <p:pic>
        <p:nvPicPr>
          <p:cNvPr id="10" name="Segnaposto contenuto 7">
            <a:extLst>
              <a:ext uri="{FF2B5EF4-FFF2-40B4-BE49-F238E27FC236}">
                <a16:creationId xmlns:a16="http://schemas.microsoft.com/office/drawing/2014/main" id="{E8BCC6BB-6DFA-4744-BD58-F9D675AB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9" r="-2" b="-2"/>
          <a:stretch/>
        </p:blipFill>
        <p:spPr>
          <a:xfrm>
            <a:off x="4527275" y="361264"/>
            <a:ext cx="5429250" cy="20383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7F67825-8FC6-4E12-A080-886FD77D7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275" y="4964182"/>
            <a:ext cx="4653701" cy="165735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E3D5371-E22A-4B97-A29D-A742E6454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498" y="2819400"/>
            <a:ext cx="4653701" cy="167640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4D38B53-6382-4CCB-8545-243C0CE816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75.81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2755" y="6011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99457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042BAE-666D-47EC-B730-9B687ACA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038" y="845074"/>
            <a:ext cx="3981450" cy="2628403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NUOVE TECNOLOGIE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/>
              <a:t>. </a:t>
            </a:r>
            <a:br>
              <a:rPr lang="it-IT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it-IT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dirty="0">
              <a:latin typeface="Angsana New" panose="020B0502040204020203" pitchFamily="18" charset="-34"/>
              <a:cs typeface="Angsana New" panose="020B0502040204020203" pitchFamily="18" charset="-34"/>
            </a:endParaRPr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A97ACD6B-447B-4D99-BCD1-9C65F5F9B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8000" y="2571849"/>
            <a:ext cx="4133850" cy="3238401"/>
          </a:xfrm>
          <a:prstGeom prst="rect">
            <a:avLst/>
          </a:prstGeom>
        </p:spPr>
      </p:pic>
      <p:pic>
        <p:nvPicPr>
          <p:cNvPr id="17" name="Segnaposto contenuto 3">
            <a:extLst>
              <a:ext uri="{FF2B5EF4-FFF2-40B4-BE49-F238E27FC236}">
                <a16:creationId xmlns:a16="http://schemas.microsoft.com/office/drawing/2014/main" id="{D240971A-2C1C-4202-927B-971D92AEC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342900"/>
            <a:ext cx="3981450" cy="139065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9E4C64F-6DD2-478E-8AE0-049729F12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375699"/>
            <a:ext cx="4800600" cy="78635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7BCDCE4-FEB7-4BE8-A880-848B225A2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523" y="3790122"/>
            <a:ext cx="4297477" cy="1692965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9266369-ED19-486E-9725-75C02420C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8100" y="845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17223"/>
      </p:ext>
    </p:extLst>
  </p:cSld>
  <p:clrMapOvr>
    <a:masterClrMapping/>
  </p:clrMapOvr>
  <p:transition spd="slow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662B2C-61AF-4314-8D36-1C141F6417B5}"/>
              </a:ext>
            </a:extLst>
          </p:cNvPr>
          <p:cNvSpPr txBox="1"/>
          <p:nvPr/>
        </p:nvSpPr>
        <p:spPr>
          <a:xfrm>
            <a:off x="3086100" y="256118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       </a:t>
            </a:r>
            <a:r>
              <a:rPr lang="it-IT" sz="3200" b="1" dirty="0">
                <a:solidFill>
                  <a:schemeClr val="bg1"/>
                </a:solidFill>
              </a:rPr>
              <a:t>CODING E ROBOTICA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DBFC0D-B1CA-4161-85B4-6BF8CE71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192000" cy="5715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696809597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68FE5AC-C78D-4F50-9F18-A711186EF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628650"/>
            <a:ext cx="10096500" cy="58864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B6066D-E926-4351-A8BD-4D6FD38B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942975"/>
            <a:ext cx="4236624" cy="4362450"/>
          </a:xfrm>
        </p:spPr>
        <p:txBody>
          <a:bodyPr>
            <a:normAutofit/>
          </a:bodyPr>
          <a:lstStyle/>
          <a:p>
            <a:pPr algn="l"/>
            <a:br>
              <a:rPr lang="it-IT" sz="3200" dirty="0"/>
            </a:br>
            <a:r>
              <a:rPr lang="it-IT" sz="3200" dirty="0"/>
              <a:t>…</a:t>
            </a:r>
            <a:r>
              <a:rPr lang="it-IT" sz="3200" i="1" dirty="0"/>
              <a:t>punta sulle materie </a:t>
            </a:r>
            <a:r>
              <a:rPr lang="it-IT" sz="3200" b="1" i="1" dirty="0" err="1">
                <a:solidFill>
                  <a:schemeClr val="bg1"/>
                </a:solidFill>
              </a:rPr>
              <a:t>Stem</a:t>
            </a:r>
            <a:r>
              <a:rPr lang="it-IT" sz="3200" i="1" dirty="0"/>
              <a:t> e partecipa a vari progetti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3F1E26-A16B-4A9D-BFB8-1125F83C3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0800000" flipH="1" flipV="1">
            <a:off x="2076449" y="457201"/>
            <a:ext cx="6705601" cy="1047750"/>
          </a:xfrm>
        </p:spPr>
        <p:txBody>
          <a:bodyPr>
            <a:noAutofit/>
          </a:bodyPr>
          <a:lstStyle/>
          <a:p>
            <a:pPr algn="ctr"/>
            <a:r>
              <a:rPr lang="it-IT" sz="7200" dirty="0">
                <a:solidFill>
                  <a:schemeClr val="bg1"/>
                </a:solidFill>
              </a:rPr>
              <a:t>STEM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CD03C52-4D85-4AA9-B81B-743DDF6FDD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72673" y="361950"/>
            <a:ext cx="3046828" cy="11620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3A60194-0ACC-42F4-809A-32B22A7C1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" t="300" r="65885" b="65678"/>
          <a:stretch/>
        </p:blipFill>
        <p:spPr>
          <a:xfrm>
            <a:off x="5009323" y="2085977"/>
            <a:ext cx="2491408" cy="3248024"/>
          </a:xfrm>
          <a:prstGeom prst="rect">
            <a:avLst/>
          </a:prstGeom>
        </p:spPr>
      </p:pic>
      <p:pic>
        <p:nvPicPr>
          <p:cNvPr id="11" name="Immagine 10" descr="download (3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227" y="342902"/>
            <a:ext cx="3848100" cy="1162050"/>
          </a:xfrm>
          <a:prstGeom prst="rect">
            <a:avLst/>
          </a:prstGeom>
        </p:spPr>
      </p:pic>
      <p:pic>
        <p:nvPicPr>
          <p:cNvPr id="9" name="Immagine 8" descr="downloa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6274" y="2614614"/>
            <a:ext cx="3019426" cy="3675822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8803FC5-AC13-4474-939D-73D805ACB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5700" y="1463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69543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7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06F7C3-6176-461B-8624-4BDEBC968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0300" y="703385"/>
            <a:ext cx="7886700" cy="706315"/>
          </a:xfrm>
          <a:solidFill>
            <a:srgbClr val="92D050"/>
          </a:solidFill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LABORATORIO INFORMATICO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9A1FA71-80C7-4AAA-A5A4-3495D7748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733550"/>
            <a:ext cx="7924800" cy="45529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670400563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E489B4-31E2-4657-839A-D769C6253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95300"/>
            <a:ext cx="4762500" cy="594360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Ambiente e Sostenibilità</a:t>
            </a:r>
            <a:br>
              <a:rPr lang="it-IT" b="1" dirty="0">
                <a:solidFill>
                  <a:schemeClr val="bg1"/>
                </a:solidFill>
              </a:rPr>
            </a:br>
            <a:br>
              <a:rPr lang="it-IT" b="1" dirty="0">
                <a:solidFill>
                  <a:schemeClr val="bg1"/>
                </a:solidFill>
              </a:rPr>
            </a:br>
            <a:endParaRPr lang="it-IT" sz="22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4D1CC2-C23B-4B0B-A25F-5E288F912E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0"/>
            <a:ext cx="6400800" cy="685800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E454D24-3C9F-4035-AC7C-D87BC6543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3288" y="5947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52677"/>
      </p:ext>
    </p:extLst>
  </p:cSld>
  <p:clrMapOvr>
    <a:masterClrMapping/>
  </p:clrMapOvr>
  <p:transition spd="slow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420468" y="3369617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ORTO A SCUOLA</a:t>
            </a:r>
          </a:p>
        </p:txBody>
      </p:sp>
      <p:pic>
        <p:nvPicPr>
          <p:cNvPr id="4" name="Immagine 3" descr="d3d165df-a623-428a-b8af-af9a747530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666750"/>
            <a:ext cx="6267450" cy="5867400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4C8C52A-D45A-4EDE-ABF1-EAEBF8065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9984" y="61383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EF60AD-263F-4E43-8E4B-603766C4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982" y="327508"/>
            <a:ext cx="10897477" cy="904462"/>
          </a:xfrm>
        </p:spPr>
        <p:txBody>
          <a:bodyPr>
            <a:normAutofit fontScale="90000"/>
          </a:bodyPr>
          <a:lstStyle/>
          <a:p>
            <a:pPr algn="ctr"/>
            <a:br>
              <a:rPr lang="it-IT" b="1" dirty="0">
                <a:solidFill>
                  <a:schemeClr val="bg1"/>
                </a:solidFill>
              </a:rPr>
            </a:br>
            <a:r>
              <a:rPr lang="it-IT" b="1" dirty="0">
                <a:solidFill>
                  <a:schemeClr val="bg1"/>
                </a:solidFill>
              </a:rPr>
              <a:t>LE MANIFESTAZIONI</a:t>
            </a:r>
            <a:br>
              <a:rPr lang="it-IT" b="1" dirty="0">
                <a:solidFill>
                  <a:schemeClr val="bg1"/>
                </a:solidFill>
              </a:rPr>
            </a:b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704E51-1638-4179-82E9-E8318F98FD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40711"/>
            <a:ext cx="3390900" cy="2455817"/>
          </a:xfrm>
          <a:prstGeom prst="rect">
            <a:avLst/>
          </a:prstGeom>
        </p:spPr>
      </p:pic>
      <p:pic>
        <p:nvPicPr>
          <p:cNvPr id="7" name="Immagine 6" descr="67e69487-0584-4b1e-a08e-321a996927e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4127" y="1813850"/>
            <a:ext cx="4781550" cy="5048250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9AC13CC-F23F-464F-8AD5-F12262EE2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6077" y="1204250"/>
            <a:ext cx="609600" cy="609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D9D644E-19A3-42E7-ADBC-411F51436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62828"/>
            <a:ext cx="5894283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1527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D120964-12AB-4085-9C6A-DDF3CE1315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85217" y="483326"/>
            <a:ext cx="2762250" cy="253365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088409" y="725533"/>
            <a:ext cx="5315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/>
              <a:t>Premiati dall’ URS CAMPANIA</a:t>
            </a:r>
          </a:p>
        </p:txBody>
      </p:sp>
      <p:pic>
        <p:nvPicPr>
          <p:cNvPr id="4" name="Immagine 3" descr="722413e5-0fb6-4d87-80b6-d3cfbd8e736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991" y="3294017"/>
            <a:ext cx="5276850" cy="283845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F23EAD9-638F-49A6-8E94-33FC658EF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0480" y="398779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D9CC07-CDE3-4291-B8A8-5AC0B113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5162550"/>
            <a:ext cx="12036425" cy="1295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br>
              <a:rPr lang="it-IT" sz="2000" dirty="0">
                <a:latin typeface="David" pitchFamily="34" charset="-79"/>
                <a:cs typeface="David" pitchFamily="34" charset="-79"/>
              </a:rPr>
            </a:br>
            <a:endParaRPr lang="it-IT" sz="24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6626" name="AutoShape 2" descr="Secondo Circolo Pomigliano d'Arco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628" name="AutoShape 4" descr="Secondo Circolo Pomigliano d'Arco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 descr="la-scuola-Ponte-di-Pomigliano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550" y="1066800"/>
            <a:ext cx="3981451" cy="3486150"/>
          </a:xfrm>
          <a:prstGeom prst="rect">
            <a:avLst/>
          </a:prstGeom>
        </p:spPr>
      </p:pic>
      <p:pic>
        <p:nvPicPr>
          <p:cNvPr id="7" name="Immagine 6" descr="unname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300" y="2386013"/>
            <a:ext cx="3333750" cy="2586038"/>
          </a:xfrm>
          <a:prstGeom prst="rect">
            <a:avLst/>
          </a:prstGeom>
        </p:spPr>
      </p:pic>
      <p:pic>
        <p:nvPicPr>
          <p:cNvPr id="8" name="Immagine 7" descr="images (1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50" y="1104900"/>
            <a:ext cx="3409949" cy="253365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933950" y="4524023"/>
            <a:ext cx="274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u="sng" dirty="0">
                <a:latin typeface="David" panose="020E0502060401010101" pitchFamily="34" charset="-79"/>
                <a:cs typeface="David" panose="020E0502060401010101" pitchFamily="34" charset="-79"/>
              </a:rPr>
              <a:t>SEDE CENTRALE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334500" y="504825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u="sng" dirty="0">
                <a:latin typeface="David" panose="020E0502060401010101" pitchFamily="34" charset="-79"/>
                <a:cs typeface="David" panose="020E0502060401010101" pitchFamily="34" charset="-79"/>
              </a:rPr>
              <a:t>PLESSO RODARI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38150" y="3669031"/>
            <a:ext cx="2813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u="sng" dirty="0">
                <a:latin typeface="David" panose="020E0502060401010101" pitchFamily="34" charset="-79"/>
                <a:cs typeface="David" panose="020E0502060401010101" pitchFamily="34" charset="-79"/>
              </a:rPr>
              <a:t>PLESSO SICILIANO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232E94F-2EC7-45BF-98F5-14AFDDF0B8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25100" y="11668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807906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09F8C31-D4D4-4819-8C9A-1FC764331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2705100"/>
            <a:ext cx="5760846" cy="2152650"/>
          </a:xfrm>
        </p:spPr>
        <p:txBody>
          <a:bodyPr>
            <a:normAutofit/>
          </a:bodyPr>
          <a:lstStyle/>
          <a:p>
            <a:r>
              <a:rPr lang="it-IT" sz="7200" b="1" dirty="0">
                <a:solidFill>
                  <a:schemeClr val="tx2"/>
                </a:solidFill>
                <a:latin typeface="+mn-lt"/>
              </a:rPr>
              <a:t>Vi aspettiamo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C8D105-4789-47C2-95B4-5E1BE75DC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5467350"/>
            <a:ext cx="8652725" cy="1390650"/>
          </a:xfrm>
        </p:spPr>
        <p:txBody>
          <a:bodyPr>
            <a:normAutofit fontScale="47500" lnSpcReduction="20000"/>
          </a:bodyPr>
          <a:lstStyle/>
          <a:p>
            <a:pPr algn="l" fontAlgn="base"/>
            <a:r>
              <a:rPr lang="it-IT" dirty="0"/>
              <a:t>Indirizzo: Via Roma ,77 -80038 </a:t>
            </a:r>
            <a:r>
              <a:rPr lang="it-IT" dirty="0" err="1"/>
              <a:t>Pomigliano</a:t>
            </a:r>
            <a:r>
              <a:rPr lang="it-IT" dirty="0"/>
              <a:t> d’Arco</a:t>
            </a:r>
          </a:p>
          <a:p>
            <a:pPr algn="l" fontAlgn="base"/>
            <a:r>
              <a:rPr lang="it-IT" dirty="0"/>
              <a:t>e-mail </a:t>
            </a:r>
            <a:r>
              <a:rPr lang="it-IT" dirty="0">
                <a:hlinkClick r:id="rId4"/>
              </a:rPr>
              <a:t>naic8g0007@istruzione.it</a:t>
            </a:r>
            <a:endParaRPr lang="it-IT" dirty="0"/>
          </a:p>
          <a:p>
            <a:pPr algn="l" fontAlgn="base"/>
            <a:r>
              <a:rPr lang="it-IT" dirty="0"/>
              <a:t>tel./fax 0813177300</a:t>
            </a:r>
          </a:p>
          <a:p>
            <a:pPr algn="l" fontAlgn="base"/>
            <a:r>
              <a:rPr lang="it-IT" dirty="0"/>
              <a:t>cod. </a:t>
            </a:r>
            <a:r>
              <a:rPr lang="it-IT" dirty="0" err="1"/>
              <a:t>mecc</a:t>
            </a:r>
            <a:r>
              <a:rPr lang="it-IT" dirty="0"/>
              <a:t>. NAIC8G0007</a:t>
            </a:r>
          </a:p>
          <a:p>
            <a:pPr algn="l" fontAlgn="base"/>
            <a:r>
              <a:rPr lang="it-IT" dirty="0"/>
              <a:t>Casella posta certificata : </a:t>
            </a:r>
            <a:r>
              <a:rPr lang="it-IT" dirty="0">
                <a:hlinkClick r:id="rId5"/>
              </a:rPr>
              <a:t>naic8g0007@pec.istruzione.it</a:t>
            </a:r>
            <a:endParaRPr lang="it-IT" dirty="0"/>
          </a:p>
        </p:txBody>
      </p:sp>
      <p:pic>
        <p:nvPicPr>
          <p:cNvPr id="2050" name="Picture 2" descr="https://www.secondocircolopomigliano.eu/scuola/wp-content/uploads/2020/10/istituto-comprensivo-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49" y="395287"/>
            <a:ext cx="5772151" cy="2005013"/>
          </a:xfrm>
          <a:prstGeom prst="rect">
            <a:avLst/>
          </a:prstGeom>
          <a:noFill/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B0B7E8B-333A-4EDB-853C-90866CD5E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697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56571"/>
      </p:ext>
    </p:extLst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80081"/>
            <a:ext cx="10972800" cy="1962150"/>
          </a:xfrm>
        </p:spPr>
        <p:txBody>
          <a:bodyPr/>
          <a:lstStyle/>
          <a:p>
            <a:r>
              <a:rPr lang="it-IT" dirty="0"/>
              <a:t>Si colloca in un territorio</a:t>
            </a:r>
          </a:p>
        </p:txBody>
      </p:sp>
      <p:pic>
        <p:nvPicPr>
          <p:cNvPr id="3" name="Immagine 2" descr="images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3028950"/>
            <a:ext cx="3219450" cy="3295650"/>
          </a:xfrm>
          <a:prstGeom prst="rect">
            <a:avLst/>
          </a:prstGeom>
        </p:spPr>
      </p:pic>
      <p:pic>
        <p:nvPicPr>
          <p:cNvPr id="4" name="Immagine 3" descr="download 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674" y="2933700"/>
            <a:ext cx="4581525" cy="35433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D4339DE-BF13-4E12-9B89-7EC039F3FE4E}"/>
              </a:ext>
            </a:extLst>
          </p:cNvPr>
          <p:cNvSpPr/>
          <p:nvPr/>
        </p:nvSpPr>
        <p:spPr>
          <a:xfrm>
            <a:off x="3648649" y="1612260"/>
            <a:ext cx="4036747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ETEROGENEO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EDB96F3-0EC4-4F30-9B81-1F49012BAD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2800" y="84384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4b27450-d060-4df7-801a-f3a02c03623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645" y="1024466"/>
            <a:ext cx="8325908" cy="5231694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C9C7D12-E98B-4B6E-B5EC-4203C5B092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0223" y="10244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72247"/>
      </p:ext>
    </p:extLst>
  </p:cSld>
  <p:clrMapOvr>
    <a:masterClrMapping/>
  </p:clrMapOvr>
  <p:transition spd="slow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F4B40D-18E9-4770-886A-766D7FAAD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248"/>
          <a:stretch/>
        </p:blipFill>
        <p:spPr>
          <a:xfrm>
            <a:off x="7200900" y="590549"/>
            <a:ext cx="4460421" cy="135255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D8FAA2A-2128-412A-854E-FABF46786C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3" t="55391" r="1351" b="-2361"/>
          <a:stretch/>
        </p:blipFill>
        <p:spPr>
          <a:xfrm>
            <a:off x="1276350" y="4743450"/>
            <a:ext cx="5048250" cy="1714500"/>
          </a:xfrm>
          <a:prstGeom prst="rect">
            <a:avLst/>
          </a:prstGeom>
          <a:effectLst/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570835-F401-468B-9FB6-5759F2494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62650" y="4495800"/>
            <a:ext cx="3448050" cy="1714499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CasellaDiTesto 8"/>
          <p:cNvSpPr txBox="1"/>
          <p:nvPr/>
        </p:nvSpPr>
        <p:spPr>
          <a:xfrm>
            <a:off x="460375" y="2063611"/>
            <a:ext cx="1139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chemeClr val="accent1">
                    <a:lumMod val="50000"/>
                  </a:schemeClr>
                </a:solidFill>
                <a:latin typeface="David" pitchFamily="34" charset="-79"/>
                <a:cs typeface="David" pitchFamily="34" charset="-79"/>
              </a:rPr>
              <a:t>Progetti curricolari -extracurriculari</a:t>
            </a:r>
            <a:br>
              <a:rPr lang="it-IT" sz="5400" b="1" dirty="0">
                <a:latin typeface="David" pitchFamily="34" charset="-79"/>
                <a:cs typeface="David" pitchFamily="34" charset="-79"/>
              </a:rPr>
            </a:br>
            <a:r>
              <a:rPr lang="it-IT" sz="5400" b="1" dirty="0">
                <a:latin typeface="David" pitchFamily="34" charset="-79"/>
                <a:cs typeface="David" pitchFamily="34" charset="-79"/>
              </a:rPr>
              <a:t> PON   -  POR </a:t>
            </a:r>
            <a:endParaRPr lang="it-IT" sz="5400" b="1" dirty="0"/>
          </a:p>
        </p:txBody>
      </p:sp>
      <p:sp>
        <p:nvSpPr>
          <p:cNvPr id="24578" name="AutoShape 2" descr="blob:https://web.whatsapp.com/d4b15603-44a3-40dd-95e0-cd451670d75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4580" name="AutoShape 4" descr="blob:https://web.whatsapp.com/d4b15603-44a3-40dd-95e0-cd451670d75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CFCD618-EC3C-4A98-826C-B566AD3183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0850" y="56006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1257089"/>
      </p:ext>
    </p:extLst>
  </p:cSld>
  <p:clrMapOvr>
    <a:masterClrMapping/>
  </p:clrMapOvr>
  <p:transition spd="slow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79dc64c-5ecc-4fe1-a6ca-b78889540b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8570835-F401-468B-9FB6-5759F2494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28" y="3429000"/>
            <a:ext cx="3150306" cy="1714499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19F3145-B2EE-4AE0-85A4-FA22051C5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067" y="417688"/>
            <a:ext cx="3782783" cy="168486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C68F192-0F55-479A-A2BE-EDEC56F98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82" y="417687"/>
            <a:ext cx="3469820" cy="168486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1026" name="AutoShape 2" descr="blob:https://web.whatsapp.com/2757a079-d2c8-465e-8394-61c4220983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Immagine 7" descr="2757a079-d2c8-465e-8394-61c4220983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2980266"/>
            <a:ext cx="3733800" cy="3124200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B6A4576-F7AE-417A-B650-31AED258C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2850" y="59464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CA52AC-E284-4EF3-A6E0-8447E8BA1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7" y="322819"/>
            <a:ext cx="11546825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91067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8|6.9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8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2.9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</TotalTime>
  <Words>129</Words>
  <Application>Microsoft Office PowerPoint</Application>
  <PresentationFormat>Widescreen</PresentationFormat>
  <Paragraphs>30</Paragraphs>
  <Slides>30</Slides>
  <Notes>0</Notes>
  <HiddenSlides>0</HiddenSlides>
  <MMClips>22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6" baseType="lpstr">
      <vt:lpstr>Aharoni</vt:lpstr>
      <vt:lpstr>Angsana New</vt:lpstr>
      <vt:lpstr>Arial</vt:lpstr>
      <vt:lpstr>Calibri</vt:lpstr>
      <vt:lpstr>David</vt:lpstr>
      <vt:lpstr>Tema di Office</vt:lpstr>
      <vt:lpstr>Presentazione standard di PowerPoint</vt:lpstr>
      <vt:lpstr>Presentazione standard di PowerPoint</vt:lpstr>
      <vt:lpstr> </vt:lpstr>
      <vt:lpstr>Si colloca in un territorio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Alcuni PROGETTI in breve</vt:lpstr>
      <vt:lpstr>Presentazione standard di PowerPoint</vt:lpstr>
      <vt:lpstr>Presentazione standard di PowerPoint</vt:lpstr>
      <vt:lpstr>NUOVE TECNOLOGIE .   </vt:lpstr>
      <vt:lpstr>Presentazione standard di PowerPoint</vt:lpstr>
      <vt:lpstr>Presentazione standard di PowerPoint</vt:lpstr>
      <vt:lpstr> …punta sulle materie Stem e partecipa a vari progetti</vt:lpstr>
      <vt:lpstr>LABORATORIO INFORMATICO</vt:lpstr>
      <vt:lpstr>Ambiente e Sostenibilità  </vt:lpstr>
      <vt:lpstr>Presentazione standard di PowerPoint</vt:lpstr>
      <vt:lpstr> LE MANIFESTAZIONI </vt:lpstr>
      <vt:lpstr>Presentazione standard di PowerPoint</vt:lpstr>
      <vt:lpstr>Vi aspettiamo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3  Pomigliano d’Arco</dc:title>
  <dc:creator>Tiziana</dc:creator>
  <cp:lastModifiedBy>Raffaella Castiello</cp:lastModifiedBy>
  <cp:revision>204</cp:revision>
  <dcterms:created xsi:type="dcterms:W3CDTF">2021-01-10T17:55:17Z</dcterms:created>
  <dcterms:modified xsi:type="dcterms:W3CDTF">2021-01-19T18:01:21Z</dcterms:modified>
</cp:coreProperties>
</file>