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FDD38-7778-4F6C-AD70-86D63AFC0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F74F48-F4FD-4A58-88F4-79CAA44DE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2C9918-B9FA-4CB1-BF15-CE762056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0B27BC-F151-43AC-8E16-2732C1C5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3F168D-BE57-4C70-BC1B-3CDC8CEE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9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1C5206-EA03-4DBF-BFEE-8E717EE3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210C51-E645-425A-B5D2-395231295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645673-7E69-4B4D-9F4A-B8B1BD84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324EC1-031B-46B9-A391-538B49DC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100D3E-B89C-4E64-B99D-BFD42546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9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E7D29D-863C-4E6C-B69B-ED9A9C7E4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2B44B9-F08D-43DE-BDA2-E3778062B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B34E29-FB7D-4686-816B-4ABD69AA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84FC94-B245-45C4-A7A3-61A07110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0D40FB-7080-423D-966B-FF165698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8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D57917-E289-4F1B-BD1C-B6CFFF13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59E784-EF3A-4542-91E8-C63ED86F4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7483D-4DE6-435C-BB38-0DAA4059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B68F91-DCB8-4985-B100-E5DCD9BB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9155DB-CEA5-4AE0-8E78-E2B1A9A1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93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BAC54-7FE1-4C43-B8FA-8BF88850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9F7530-04C7-4F6F-A651-03E74303A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92B02E-E156-4114-AB32-A5C974E8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E9F289-26FB-49BE-A39E-AEB95EAE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E84F06-C458-4467-A234-9E35969A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9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CBA23-C89F-40A5-86D3-79168FCB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81150-67A2-4C29-8FE6-F32BDA88A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061564-B6DB-4123-817B-9EA6A5B39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D4D542-4425-48CD-A2D0-AD71901E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1AADC5-81C1-40F9-A0F7-1DB9B7EE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715425-2C12-4715-BBFE-FA897AA4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70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2D9D3-2151-4688-86E8-F6B8C8AE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728071-77B5-44F3-B744-3E5A3809A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94D05F-2C7B-47A9-B875-C0A60384C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B9A6CA-C201-4A08-9E1A-3E2449798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F7AE9D9-C52D-41A8-9AD0-E37D5F638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E549E66-9AB0-4008-8753-386BC00D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F210ACD-C7CC-4BC4-BA49-CF4DE68E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793AB9-A741-40A0-843B-A84987D0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7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F9C2B-F752-42CA-A349-CB893F28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354308-B80C-440C-BC6A-DBBA40AE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6F2360-28D1-4943-8B12-D2DE3BB6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5206B9-F053-4223-8906-21F032AA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49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8DEABD-C184-43D6-8C04-BA888313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11E785-661E-4E04-8C1C-9D29B5C8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93E46C-8312-449C-94A2-719ABF5B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86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A4BA8-3D8C-45B5-BB91-F54AFA63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9A0FC3-082B-4DC5-AD6A-2936E15EB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650149-9667-4568-A7E0-1D786AFDE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6EFD6-10DD-4D43-9192-AD2C5E69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FB1FF9-F0FA-4B1E-A832-A6AD779C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F21577-0463-42E5-AFA7-612C0DEB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0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D83A8-4D0D-4E28-8F47-7E9922B2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747338C-2CD1-4275-B390-C92B5ABE1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A3BAC9-465A-4C0A-8ACF-3C0857405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2AFE8D-0673-4740-82F4-194002A4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88FF1B-3BF2-4165-A2FA-70E43161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D8DA8D-BD24-4427-B12D-8E812ED6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66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A205F07-0C37-4D96-A458-7146EF37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466EE4-0904-479F-ABEB-9E9CE2BD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0B1B9D-20AC-460D-B336-2C1B813C5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A0D0-9768-4F95-A5B7-F56EFD076B44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0DB963-27E5-4951-9C20-765B70898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751C4E-EBA7-4DFD-BE94-E5A87E3CF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2388-C747-48F9-8165-D7C9912CB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66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D2D9BE-A359-4F60-8915-755968891CFC}"/>
              </a:ext>
            </a:extLst>
          </p:cNvPr>
          <p:cNvSpPr txBox="1"/>
          <p:nvPr/>
        </p:nvSpPr>
        <p:spPr>
          <a:xfrm>
            <a:off x="266330" y="363984"/>
            <a:ext cx="11762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GEOMETRIA: GLI ANGOLI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pPr algn="just"/>
            <a:r>
              <a:rPr lang="it-IT" sz="2800" dirty="0"/>
              <a:t>                                                                            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71" y="914400"/>
            <a:ext cx="9390017" cy="4712563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66330" y="5812971"/>
            <a:ext cx="11374853" cy="901338"/>
          </a:xfrm>
        </p:spPr>
        <p:txBody>
          <a:bodyPr>
            <a:no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 III E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Perna Fortunata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8132C1-1F28-4538-B8C2-F66F8541FE9A}"/>
              </a:ext>
            </a:extLst>
          </p:cNvPr>
          <p:cNvSpPr txBox="1"/>
          <p:nvPr/>
        </p:nvSpPr>
        <p:spPr>
          <a:xfrm>
            <a:off x="232299" y="291859"/>
            <a:ext cx="1172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19C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cos’è un angolo</a:t>
            </a:r>
            <a:r>
              <a:rPr lang="it-IT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2786633"/>
            <a:ext cx="6611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angolo</a:t>
            </a: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è la parte di piano compresa tra due semirette, chiamate lati, che escono da uno stesso punto chiamato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vertice. </a:t>
            </a: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parte di piano compresa tra i due lati si chiama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ampiezza.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16" y="1136469"/>
            <a:ext cx="5316583" cy="5460274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6252" y="1978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5"/>
            <a:ext cx="2841674" cy="569515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angoli si possono classificare secondo l’ampiezza in:</a:t>
            </a:r>
            <a:b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674" y="250825"/>
            <a:ext cx="973608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2046ABA-7A1C-4799-82D6-8B5BAD180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01"/>
            <a:ext cx="1509204" cy="67365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7EDFBA-E45B-409C-BC1D-594322EBB5DA}"/>
              </a:ext>
            </a:extLst>
          </p:cNvPr>
          <p:cNvSpPr txBox="1"/>
          <p:nvPr/>
        </p:nvSpPr>
        <p:spPr>
          <a:xfrm>
            <a:off x="1674056" y="121401"/>
            <a:ext cx="1001169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Angolo giro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uno dei lati compie un giro completo, misura 360°.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Angolo nullo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il lato non compie nessun giro.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Angolo piatto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un lato compie mezzo giro, misura 180°.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Angolo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retto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un lato compie un quarto di giro, misura 90°.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Angolo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un lato compie un giro minore di un angolo retto.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Angolo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ottuso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uno dei lati compie un giro maggiore di un angolo retto.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7360" y="1661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97CB32-EC74-49E6-B211-6AFDD8A1ECF3}"/>
              </a:ext>
            </a:extLst>
          </p:cNvPr>
          <p:cNvSpPr txBox="1"/>
          <p:nvPr/>
        </p:nvSpPr>
        <p:spPr>
          <a:xfrm>
            <a:off x="319596" y="230820"/>
            <a:ext cx="117096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IL GONIOMETRO</a:t>
            </a:r>
          </a:p>
          <a:p>
            <a:endParaRPr lang="it-IT" dirty="0"/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misurare l’ampiezza di un angolo si usa come unità di misura il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simbolo del grado è 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 si scrive in alto a destra del numero ( 90° si legge « novanta gradi» ). </a:t>
            </a:r>
          </a:p>
          <a:p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goniometro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dal greco gonio, « angolo» 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 misura»)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lo strumento che misura l’ampiezza dell’angolo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099EB08-9724-41E6-8FFD-CD766AC3F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42" y="2015232"/>
            <a:ext cx="3375874" cy="359421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C372F5-BA9C-414C-91D2-2CF4544C0A99}"/>
              </a:ext>
            </a:extLst>
          </p:cNvPr>
          <p:cNvSpPr txBox="1"/>
          <p:nvPr/>
        </p:nvSpPr>
        <p:spPr>
          <a:xfrm>
            <a:off x="456020" y="2655601"/>
            <a:ext cx="656059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goniometro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permette di misurare angoli di qualsiasi 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ampiezza, fino all’angolo giro.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goniometro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invece, permette di misurare angoli di ampiezza minore o uguale all’angolo piatto.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Entrambi i goniometri hanno un forellino al centro.</a:t>
            </a:r>
          </a:p>
          <a:p>
            <a:endParaRPr lang="it-IT" sz="2000" dirty="0"/>
          </a:p>
          <a:p>
            <a:endParaRPr lang="it-IT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0910" y="4231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205196"/>
            <a:ext cx="10093234" cy="65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440" y="365125"/>
            <a:ext cx="4346593" cy="6362245"/>
          </a:xfrm>
        </p:spPr>
        <p:txBody>
          <a:bodyPr>
            <a:normAutofit/>
          </a:bodyPr>
          <a:lstStyle/>
          <a:p>
            <a:r>
              <a:rPr lang="it-IT" dirty="0"/>
              <a:t>Assegno: studia gli angoli e </a:t>
            </a:r>
            <a:r>
              <a:rPr lang="it-IT" dirty="0" smtClean="0"/>
              <a:t>disegnali sul quaderno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132" y="84590"/>
            <a:ext cx="7236822" cy="6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219</Words>
  <Application>Microsoft Office PowerPoint</Application>
  <PresentationFormat>Widescreen</PresentationFormat>
  <Paragraphs>44</Paragraphs>
  <Slides>7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Classe III E                                                                                                                    doc. Perna Fortunata </vt:lpstr>
      <vt:lpstr>Presentazione standard di PowerPoint</vt:lpstr>
      <vt:lpstr>Gli angoli si possono classificare secondo l’ampiezza in: </vt:lpstr>
      <vt:lpstr>Presentazione standard di PowerPoint</vt:lpstr>
      <vt:lpstr>Presentazione standard di PowerPoint</vt:lpstr>
      <vt:lpstr>Presentazione standard di PowerPoint</vt:lpstr>
      <vt:lpstr>Assegno: studia gli angoli e disegnali sul quaderno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huawei</dc:creator>
  <cp:lastModifiedBy>MyPc</cp:lastModifiedBy>
  <cp:revision>90</cp:revision>
  <dcterms:created xsi:type="dcterms:W3CDTF">2020-12-05T20:43:29Z</dcterms:created>
  <dcterms:modified xsi:type="dcterms:W3CDTF">2021-01-07T08:52:21Z</dcterms:modified>
</cp:coreProperties>
</file>