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68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40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6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83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92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8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2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08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3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4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8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4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7ECF-860E-4746-B7C2-23EC9AAAE193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DFC863-BB59-43B9-A9D7-0E168E097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pSCXKty7GTQ?feature=oembed" TargetMode="External"/><Relationship Id="rId1" Type="http://schemas.openxmlformats.org/officeDocument/2006/relationships/video" Target="https://www.youtube.com/embed/TMWRLOy1Tgg?feature=oembed" TargetMode="Externa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B6E032-7452-4152-BFFD-3D7B8F85DF3B}"/>
              </a:ext>
            </a:extLst>
          </p:cNvPr>
          <p:cNvSpPr txBox="1"/>
          <p:nvPr/>
        </p:nvSpPr>
        <p:spPr>
          <a:xfrm>
            <a:off x="1518082" y="656948"/>
            <a:ext cx="69068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GEOMETRIA: I POLIGONI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                                 Classe 4 A plesso Rodari</a:t>
            </a:r>
          </a:p>
          <a:p>
            <a:r>
              <a:rPr lang="it-IT" sz="2400" dirty="0"/>
              <a:t>                                        doc. Vitale Raffaella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E20EA0-1520-448E-892C-A3348A4ED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92" y="1170107"/>
            <a:ext cx="5846064" cy="3523488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A0EBF99-85A8-4851-BB3C-D78F17AF1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2208" y="682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5C99FA4-F55D-4BA3-AF25-2371C27B3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0"/>
            <a:ext cx="8661730" cy="41016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9CEABB8-5E7F-493F-93BC-6FE908B9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9" y="4171777"/>
            <a:ext cx="7252012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I poligoni">
            <a:hlinkClick r:id="" action="ppaction://media"/>
            <a:extLst>
              <a:ext uri="{FF2B5EF4-FFF2-40B4-BE49-F238E27FC236}">
                <a16:creationId xmlns:a16="http://schemas.microsoft.com/office/drawing/2014/main" id="{9D90A8F0-92A6-4BA1-8859-2A6C5A69C2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096000" y="156427"/>
            <a:ext cx="5792164" cy="3272573"/>
          </a:xfrm>
          <a:prstGeom prst="rect">
            <a:avLst/>
          </a:prstGeom>
        </p:spPr>
      </p:pic>
      <p:pic>
        <p:nvPicPr>
          <p:cNvPr id="2" name="Elementi multimediali online 1" title="POLIGONI CONVESSI E CONCAVI">
            <a:hlinkClick r:id="" action="ppaction://media"/>
            <a:extLst>
              <a:ext uri="{FF2B5EF4-FFF2-40B4-BE49-F238E27FC236}">
                <a16:creationId xmlns:a16="http://schemas.microsoft.com/office/drawing/2014/main" id="{EC66D045-3222-4D30-9F35-24D237F570B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35773" y="3134700"/>
            <a:ext cx="5792165" cy="32725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32354F-6B29-4AB1-9610-519BE793CCD0}"/>
              </a:ext>
            </a:extLst>
          </p:cNvPr>
          <p:cNvSpPr txBox="1"/>
          <p:nvPr/>
        </p:nvSpPr>
        <p:spPr>
          <a:xfrm>
            <a:off x="363984" y="594804"/>
            <a:ext cx="537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</a:t>
            </a:r>
          </a:p>
          <a:p>
            <a:r>
              <a:rPr lang="it-IT" dirty="0"/>
              <a:t>Studia i poligoni e completa sul libro pag. 85 e 86 e su «Tutto esercizi doc» pag. 63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61AEBD5-A3ED-45C2-A218-578AD424CF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9338" y="38237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4D3DCC-EEFF-4E01-8D90-0C1CF75BC2BA}"/>
              </a:ext>
            </a:extLst>
          </p:cNvPr>
          <p:cNvSpPr txBox="1"/>
          <p:nvPr/>
        </p:nvSpPr>
        <p:spPr>
          <a:xfrm>
            <a:off x="221942" y="159798"/>
            <a:ext cx="924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POLIGONI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13198E-63E8-4B4A-909F-14160AE76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03" y="901967"/>
            <a:ext cx="5724525" cy="32194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0C40EC-CB07-465B-B52A-F8A63B516F54}"/>
              </a:ext>
            </a:extLst>
          </p:cNvPr>
          <p:cNvSpPr txBox="1"/>
          <p:nvPr/>
        </p:nvSpPr>
        <p:spPr>
          <a:xfrm>
            <a:off x="1844289" y="923278"/>
            <a:ext cx="283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Una figura piana che ha per contorno una linea curva o  mista è un non poligono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BF4CD8-5E44-44D9-A2A5-463FF465D0B5}"/>
              </a:ext>
            </a:extLst>
          </p:cNvPr>
          <p:cNvSpPr txBox="1"/>
          <p:nvPr/>
        </p:nvSpPr>
        <p:spPr>
          <a:xfrm>
            <a:off x="4847208" y="923278"/>
            <a:ext cx="2601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Una figura piana che ha per contorno una linea spezzata chiusa è un poligono 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5BD7A6A-871B-4C42-A8DB-A715E939C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1472" y="4799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D3B9D3-9651-44EA-815F-B831B53C5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49" y="3085176"/>
            <a:ext cx="5734050" cy="3524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34DA8B-2CDE-48C8-8267-A5C9D8F6E02A}"/>
              </a:ext>
            </a:extLst>
          </p:cNvPr>
          <p:cNvSpPr txBox="1"/>
          <p:nvPr/>
        </p:nvSpPr>
        <p:spPr>
          <a:xfrm>
            <a:off x="0" y="159798"/>
            <a:ext cx="9800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poligono è caratterizzato dai seguenti elementi: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LATI sono i segmenti che formano il contorno di un poligono.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VERTICI sono i punti in cui si incontrano i lati.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Ogni coppia di segmenti consecutivi forma un ANGOLO.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DIAGONALE è un segmento che unisce due vertici non consecutivi.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PERIMETRO è il contorno del poligono; la misura del poligono è pari alla somma delle misure di tutti i suoi lati.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L’AREA o SUPERFICIE è la porzione di piano compresa all’interno del perimetro di un poligono.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4152889-53E7-4149-A845-273617334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9238" y="2501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53156B-27DA-478B-BE68-21CEBA380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57" y="3069270"/>
            <a:ext cx="5353050" cy="30099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807358-3369-4E1A-A59E-0B49F48699FF}"/>
              </a:ext>
            </a:extLst>
          </p:cNvPr>
          <p:cNvSpPr txBox="1"/>
          <p:nvPr/>
        </p:nvSpPr>
        <p:spPr>
          <a:xfrm>
            <a:off x="372861" y="949911"/>
            <a:ext cx="9152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ALTEZZA E BASE DEI POLIGONI.</a:t>
            </a:r>
          </a:p>
          <a:p>
            <a:endParaRPr lang="it-IT" sz="2000" dirty="0"/>
          </a:p>
          <a:p>
            <a:r>
              <a:rPr lang="it-IT" dirty="0"/>
              <a:t>La BASE è il lato su cui poggia la figura e su cui cade l’altezza.</a:t>
            </a:r>
          </a:p>
          <a:p>
            <a:r>
              <a:rPr lang="it-IT" dirty="0"/>
              <a:t>L’ ALTEZZA è il segmento che parte da un vertice e cade perpendicolarmente  sul lato opposto formando  angoli retti ( 90° ). L’altezza viene indicata con la lettera h minuscola.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08AF011-48CF-487B-A433-31224C44D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8115" y="22784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1CE7617-6F8F-44A3-8D78-117E7298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55" y="1762406"/>
            <a:ext cx="6373114" cy="30293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181E82-CF67-43C6-956C-EBB83F8C7B6E}"/>
              </a:ext>
            </a:extLst>
          </p:cNvPr>
          <p:cNvSpPr txBox="1"/>
          <p:nvPr/>
        </p:nvSpPr>
        <p:spPr>
          <a:xfrm>
            <a:off x="488272" y="435006"/>
            <a:ext cx="8833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 poligono può essere CONCAVO o CONVESSO.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Un poligono si dice CONVESSO quando i prolungamenti di tutti i lati sono esterni al poligono.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Un poligono si dice CONCAVO quando il prolungamento di qualche lato è interno al poligono.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0632C70-0B60-4DAB-97DE-61F59DDA7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5550" y="18225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6627B88-C206-4826-8BD5-76767222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38" y="1221997"/>
            <a:ext cx="5885340" cy="44140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3C4CAA-CD78-487D-BCC7-443D738E76C1}"/>
              </a:ext>
            </a:extLst>
          </p:cNvPr>
          <p:cNvSpPr txBox="1"/>
          <p:nvPr/>
        </p:nvSpPr>
        <p:spPr>
          <a:xfrm>
            <a:off x="514905" y="390617"/>
            <a:ext cx="6329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In base alle misure dei lati, all’ampiezza degli angoli un poligono può essere: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Equilatero quando ha tutti i lati congruenti tra loro.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Equiangolo quando ha tutti gli angoli congruenti tra loro.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Regolare quando i lati e gli angoli sono congruenti tra loro.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749FA22-0119-4F34-AAD7-67198A706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8733" y="275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98F7B6-3A75-485F-AFBA-74413688AD78}"/>
              </a:ext>
            </a:extLst>
          </p:cNvPr>
          <p:cNvSpPr txBox="1"/>
          <p:nvPr/>
        </p:nvSpPr>
        <p:spPr>
          <a:xfrm>
            <a:off x="417250" y="452761"/>
            <a:ext cx="8930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In base al numero dei lati, degli angoli e dei vertici possiamo distinguere diversi tipi di poligono: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Triangolo       ha 3 lati, 3 angoli, 3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Quadrilatero  ha 4 lati, 4 angoli, 4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Pentagono     ha 5 lati, 5 angoli, 5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Esagono        ha 6 lati, 6 angoli, 6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Ettagono       ha 7 lati, 7 angoli, 7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Ottagono       ha 8 lati, 8 angoli, 8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Ennagono      ha 9 lati, 9 angoli, 9 vertici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Decagono      ha 10 lati, 10 angoli, 10 vertici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CBD8B2C-9592-48BC-9B92-BBF1CB0D5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9731" y="13379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B303F2F-9CF2-4026-9635-1827B400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2" y="1213231"/>
            <a:ext cx="7978615" cy="401268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46B9762-8427-4399-B5BE-6CF366B91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0259" y="2016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2A964C-3FC4-4A29-B0AD-BBFFD5758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16" y="0"/>
            <a:ext cx="4848988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FD9FC20-F27E-4262-9DDA-26F405DE0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3222" y="45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</TotalTime>
  <Words>407</Words>
  <Application>Microsoft Office PowerPoint</Application>
  <PresentationFormat>Widescreen</PresentationFormat>
  <Paragraphs>61</Paragraphs>
  <Slides>11</Slides>
  <Notes>0</Notes>
  <HiddenSlides>0</HiddenSlides>
  <MMClips>12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47</cp:revision>
  <dcterms:created xsi:type="dcterms:W3CDTF">2021-01-19T10:54:44Z</dcterms:created>
  <dcterms:modified xsi:type="dcterms:W3CDTF">2021-01-22T12:22:01Z</dcterms:modified>
</cp:coreProperties>
</file>