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crdownload"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7" r:id="rId3"/>
    <p:sldId id="266" r:id="rId4"/>
    <p:sldId id="258" r:id="rId5"/>
    <p:sldId id="259" r:id="rId6"/>
    <p:sldId id="265" r:id="rId7"/>
    <p:sldId id="264" r:id="rId8"/>
    <p:sldId id="263"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244"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1E71E-6DE3-480F-A280-46E116860366}" type="datetimeFigureOut">
              <a:rPr lang="it-IT" smtClean="0"/>
              <a:t>11/01/2021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2D74F-A432-44DE-B0A7-E81CB94DF6FB}" type="slidenum">
              <a:rPr lang="it-IT" smtClean="0"/>
              <a:t>‹N›</a:t>
            </a:fld>
            <a:endParaRPr lang="it-IT"/>
          </a:p>
        </p:txBody>
      </p:sp>
    </p:spTree>
    <p:extLst>
      <p:ext uri="{BB962C8B-B14F-4D97-AF65-F5344CB8AC3E}">
        <p14:creationId xmlns:p14="http://schemas.microsoft.com/office/powerpoint/2010/main" val="350655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398403D-9DA3-4377-BE1A-05D28DD46D1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505F7A79-B61C-4363-85FF-F2FB08A235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BA4818E6-4588-47A1-B5BB-7AD3D1477721}"/>
              </a:ext>
            </a:extLst>
          </p:cNvPr>
          <p:cNvSpPr>
            <a:spLocks noGrp="1"/>
          </p:cNvSpPr>
          <p:nvPr>
            <p:ph type="dt" sz="half" idx="10"/>
          </p:nvPr>
        </p:nvSpPr>
        <p:spPr/>
        <p:txBody>
          <a:bodyPr/>
          <a:lstStyle/>
          <a:p>
            <a:fld id="{08D2BE01-06FA-424F-85F6-2468BE886D45}" type="datetimeFigureOut">
              <a:rPr lang="it-IT" smtClean="0"/>
              <a:t>11/01/2021</a:t>
            </a:fld>
            <a:endParaRPr lang="it-IT"/>
          </a:p>
        </p:txBody>
      </p:sp>
      <p:sp>
        <p:nvSpPr>
          <p:cNvPr id="5" name="Segnaposto piè di pagina 4">
            <a:extLst>
              <a:ext uri="{FF2B5EF4-FFF2-40B4-BE49-F238E27FC236}">
                <a16:creationId xmlns:a16="http://schemas.microsoft.com/office/drawing/2014/main" xmlns="" id="{2CB63E2F-3F67-4597-892E-2E97E2C38DF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FAD944AF-70E4-43DD-ACC1-AF47D1828759}"/>
              </a:ext>
            </a:extLst>
          </p:cNvPr>
          <p:cNvSpPr>
            <a:spLocks noGrp="1"/>
          </p:cNvSpPr>
          <p:nvPr>
            <p:ph type="sldNum" sz="quarter" idx="12"/>
          </p:nvPr>
        </p:nvSpPr>
        <p:spPr/>
        <p:txBody>
          <a:bodyPr/>
          <a:lstStyle/>
          <a:p>
            <a:fld id="{00A6C33C-77B0-4504-A05D-5AED337B0594}" type="slidenum">
              <a:rPr lang="it-IT" smtClean="0"/>
              <a:t>‹N›</a:t>
            </a:fld>
            <a:endParaRPr lang="it-IT"/>
          </a:p>
        </p:txBody>
      </p:sp>
    </p:spTree>
    <p:extLst>
      <p:ext uri="{BB962C8B-B14F-4D97-AF65-F5344CB8AC3E}">
        <p14:creationId xmlns:p14="http://schemas.microsoft.com/office/powerpoint/2010/main" val="190999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EFC6CE4-2CB3-4028-9000-2FC55B912EA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E8DBF25C-2AD9-42FE-9B10-A6C37AA9D62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B0F60CD0-E008-4CBD-92F9-078D4C7B942C}"/>
              </a:ext>
            </a:extLst>
          </p:cNvPr>
          <p:cNvSpPr>
            <a:spLocks noGrp="1"/>
          </p:cNvSpPr>
          <p:nvPr>
            <p:ph type="dt" sz="half" idx="10"/>
          </p:nvPr>
        </p:nvSpPr>
        <p:spPr/>
        <p:txBody>
          <a:bodyPr/>
          <a:lstStyle/>
          <a:p>
            <a:fld id="{08D2BE01-06FA-424F-85F6-2468BE886D45}" type="datetimeFigureOut">
              <a:rPr lang="it-IT" smtClean="0"/>
              <a:t>11/01/2021</a:t>
            </a:fld>
            <a:endParaRPr lang="it-IT"/>
          </a:p>
        </p:txBody>
      </p:sp>
      <p:sp>
        <p:nvSpPr>
          <p:cNvPr id="5" name="Segnaposto piè di pagina 4">
            <a:extLst>
              <a:ext uri="{FF2B5EF4-FFF2-40B4-BE49-F238E27FC236}">
                <a16:creationId xmlns:a16="http://schemas.microsoft.com/office/drawing/2014/main" xmlns="" id="{E6EC954C-78D6-4054-9B52-D201E17FBE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6A1FFA1C-AF5F-4277-A3D3-B451F1C78508}"/>
              </a:ext>
            </a:extLst>
          </p:cNvPr>
          <p:cNvSpPr>
            <a:spLocks noGrp="1"/>
          </p:cNvSpPr>
          <p:nvPr>
            <p:ph type="sldNum" sz="quarter" idx="12"/>
          </p:nvPr>
        </p:nvSpPr>
        <p:spPr/>
        <p:txBody>
          <a:bodyPr/>
          <a:lstStyle/>
          <a:p>
            <a:fld id="{00A6C33C-77B0-4504-A05D-5AED337B0594}" type="slidenum">
              <a:rPr lang="it-IT" smtClean="0"/>
              <a:t>‹N›</a:t>
            </a:fld>
            <a:endParaRPr lang="it-IT"/>
          </a:p>
        </p:txBody>
      </p:sp>
    </p:spTree>
    <p:extLst>
      <p:ext uri="{BB962C8B-B14F-4D97-AF65-F5344CB8AC3E}">
        <p14:creationId xmlns:p14="http://schemas.microsoft.com/office/powerpoint/2010/main" val="3601960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B2D0E44F-CD19-49DF-8CE4-BE198E307FD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636F6BC8-C7C7-48A4-955D-190904179EA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2F2179AB-6977-45CA-B8C1-D3C45A0C75B1}"/>
              </a:ext>
            </a:extLst>
          </p:cNvPr>
          <p:cNvSpPr>
            <a:spLocks noGrp="1"/>
          </p:cNvSpPr>
          <p:nvPr>
            <p:ph type="dt" sz="half" idx="10"/>
          </p:nvPr>
        </p:nvSpPr>
        <p:spPr/>
        <p:txBody>
          <a:bodyPr/>
          <a:lstStyle/>
          <a:p>
            <a:fld id="{08D2BE01-06FA-424F-85F6-2468BE886D45}" type="datetimeFigureOut">
              <a:rPr lang="it-IT" smtClean="0"/>
              <a:t>11/01/2021</a:t>
            </a:fld>
            <a:endParaRPr lang="it-IT"/>
          </a:p>
        </p:txBody>
      </p:sp>
      <p:sp>
        <p:nvSpPr>
          <p:cNvPr id="5" name="Segnaposto piè di pagina 4">
            <a:extLst>
              <a:ext uri="{FF2B5EF4-FFF2-40B4-BE49-F238E27FC236}">
                <a16:creationId xmlns:a16="http://schemas.microsoft.com/office/drawing/2014/main" xmlns="" id="{CE8CA0A5-4C0F-48E7-8DCF-9C8AC8FA05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2927FB12-FB43-4E02-8FA5-65A4F5B145D2}"/>
              </a:ext>
            </a:extLst>
          </p:cNvPr>
          <p:cNvSpPr>
            <a:spLocks noGrp="1"/>
          </p:cNvSpPr>
          <p:nvPr>
            <p:ph type="sldNum" sz="quarter" idx="12"/>
          </p:nvPr>
        </p:nvSpPr>
        <p:spPr/>
        <p:txBody>
          <a:bodyPr/>
          <a:lstStyle/>
          <a:p>
            <a:fld id="{00A6C33C-77B0-4504-A05D-5AED337B0594}" type="slidenum">
              <a:rPr lang="it-IT" smtClean="0"/>
              <a:t>‹N›</a:t>
            </a:fld>
            <a:endParaRPr lang="it-IT"/>
          </a:p>
        </p:txBody>
      </p:sp>
    </p:spTree>
    <p:extLst>
      <p:ext uri="{BB962C8B-B14F-4D97-AF65-F5344CB8AC3E}">
        <p14:creationId xmlns:p14="http://schemas.microsoft.com/office/powerpoint/2010/main" val="156626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B66697B-3673-4CAF-8F8F-7BB62163110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5F932898-D01F-4CE1-88AC-BB6E0239FCC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13272D10-2079-413B-A74F-4718B0380ADE}"/>
              </a:ext>
            </a:extLst>
          </p:cNvPr>
          <p:cNvSpPr>
            <a:spLocks noGrp="1"/>
          </p:cNvSpPr>
          <p:nvPr>
            <p:ph type="dt" sz="half" idx="10"/>
          </p:nvPr>
        </p:nvSpPr>
        <p:spPr/>
        <p:txBody>
          <a:bodyPr/>
          <a:lstStyle/>
          <a:p>
            <a:fld id="{08D2BE01-06FA-424F-85F6-2468BE886D45}" type="datetimeFigureOut">
              <a:rPr lang="it-IT" smtClean="0"/>
              <a:t>11/01/2021</a:t>
            </a:fld>
            <a:endParaRPr lang="it-IT"/>
          </a:p>
        </p:txBody>
      </p:sp>
      <p:sp>
        <p:nvSpPr>
          <p:cNvPr id="5" name="Segnaposto piè di pagina 4">
            <a:extLst>
              <a:ext uri="{FF2B5EF4-FFF2-40B4-BE49-F238E27FC236}">
                <a16:creationId xmlns:a16="http://schemas.microsoft.com/office/drawing/2014/main" xmlns="" id="{F84E47D9-BA2B-4006-BC50-0D8C4AE2213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0E038A2D-6E20-41CD-AAB9-08061208B4D8}"/>
              </a:ext>
            </a:extLst>
          </p:cNvPr>
          <p:cNvSpPr>
            <a:spLocks noGrp="1"/>
          </p:cNvSpPr>
          <p:nvPr>
            <p:ph type="sldNum" sz="quarter" idx="12"/>
          </p:nvPr>
        </p:nvSpPr>
        <p:spPr/>
        <p:txBody>
          <a:bodyPr/>
          <a:lstStyle/>
          <a:p>
            <a:fld id="{00A6C33C-77B0-4504-A05D-5AED337B0594}" type="slidenum">
              <a:rPr lang="it-IT" smtClean="0"/>
              <a:t>‹N›</a:t>
            </a:fld>
            <a:endParaRPr lang="it-IT"/>
          </a:p>
        </p:txBody>
      </p:sp>
    </p:spTree>
    <p:extLst>
      <p:ext uri="{BB962C8B-B14F-4D97-AF65-F5344CB8AC3E}">
        <p14:creationId xmlns:p14="http://schemas.microsoft.com/office/powerpoint/2010/main" val="212106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A600B36-AB75-4886-977C-12BD8942C1D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CBCF5138-A384-4D14-B809-31BC79807C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8F29BB0E-8134-476C-8450-96603D1663CE}"/>
              </a:ext>
            </a:extLst>
          </p:cNvPr>
          <p:cNvSpPr>
            <a:spLocks noGrp="1"/>
          </p:cNvSpPr>
          <p:nvPr>
            <p:ph type="dt" sz="half" idx="10"/>
          </p:nvPr>
        </p:nvSpPr>
        <p:spPr/>
        <p:txBody>
          <a:bodyPr/>
          <a:lstStyle/>
          <a:p>
            <a:fld id="{08D2BE01-06FA-424F-85F6-2468BE886D45}" type="datetimeFigureOut">
              <a:rPr lang="it-IT" smtClean="0"/>
              <a:t>11/01/2021</a:t>
            </a:fld>
            <a:endParaRPr lang="it-IT"/>
          </a:p>
        </p:txBody>
      </p:sp>
      <p:sp>
        <p:nvSpPr>
          <p:cNvPr id="5" name="Segnaposto piè di pagina 4">
            <a:extLst>
              <a:ext uri="{FF2B5EF4-FFF2-40B4-BE49-F238E27FC236}">
                <a16:creationId xmlns:a16="http://schemas.microsoft.com/office/drawing/2014/main" xmlns="" id="{8DEE3315-1432-4A67-9E53-78EF8B38891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A7909B9-F41C-41D1-95E0-EF85FB320D20}"/>
              </a:ext>
            </a:extLst>
          </p:cNvPr>
          <p:cNvSpPr>
            <a:spLocks noGrp="1"/>
          </p:cNvSpPr>
          <p:nvPr>
            <p:ph type="sldNum" sz="quarter" idx="12"/>
          </p:nvPr>
        </p:nvSpPr>
        <p:spPr/>
        <p:txBody>
          <a:bodyPr/>
          <a:lstStyle/>
          <a:p>
            <a:fld id="{00A6C33C-77B0-4504-A05D-5AED337B0594}" type="slidenum">
              <a:rPr lang="it-IT" smtClean="0"/>
              <a:t>‹N›</a:t>
            </a:fld>
            <a:endParaRPr lang="it-IT"/>
          </a:p>
        </p:txBody>
      </p:sp>
    </p:spTree>
    <p:extLst>
      <p:ext uri="{BB962C8B-B14F-4D97-AF65-F5344CB8AC3E}">
        <p14:creationId xmlns:p14="http://schemas.microsoft.com/office/powerpoint/2010/main" val="10762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B95A273-77E3-41FC-944C-2813E815252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AE5350B-4056-498F-B3BE-340023D1681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085F791-C24D-41F3-BB8F-815DE2C2957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84F69436-4A30-4C44-A6F3-219D8515FDFC}"/>
              </a:ext>
            </a:extLst>
          </p:cNvPr>
          <p:cNvSpPr>
            <a:spLocks noGrp="1"/>
          </p:cNvSpPr>
          <p:nvPr>
            <p:ph type="dt" sz="half" idx="10"/>
          </p:nvPr>
        </p:nvSpPr>
        <p:spPr/>
        <p:txBody>
          <a:bodyPr/>
          <a:lstStyle/>
          <a:p>
            <a:fld id="{08D2BE01-06FA-424F-85F6-2468BE886D45}" type="datetimeFigureOut">
              <a:rPr lang="it-IT" smtClean="0"/>
              <a:t>11/01/2021</a:t>
            </a:fld>
            <a:endParaRPr lang="it-IT"/>
          </a:p>
        </p:txBody>
      </p:sp>
      <p:sp>
        <p:nvSpPr>
          <p:cNvPr id="6" name="Segnaposto piè di pagina 5">
            <a:extLst>
              <a:ext uri="{FF2B5EF4-FFF2-40B4-BE49-F238E27FC236}">
                <a16:creationId xmlns:a16="http://schemas.microsoft.com/office/drawing/2014/main" xmlns="" id="{8F00DD32-8C8E-40DD-80CD-69D01107600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DF23345F-0E00-4A84-88A5-69FA75028E18}"/>
              </a:ext>
            </a:extLst>
          </p:cNvPr>
          <p:cNvSpPr>
            <a:spLocks noGrp="1"/>
          </p:cNvSpPr>
          <p:nvPr>
            <p:ph type="sldNum" sz="quarter" idx="12"/>
          </p:nvPr>
        </p:nvSpPr>
        <p:spPr/>
        <p:txBody>
          <a:bodyPr/>
          <a:lstStyle/>
          <a:p>
            <a:fld id="{00A6C33C-77B0-4504-A05D-5AED337B0594}" type="slidenum">
              <a:rPr lang="it-IT" smtClean="0"/>
              <a:t>‹N›</a:t>
            </a:fld>
            <a:endParaRPr lang="it-IT"/>
          </a:p>
        </p:txBody>
      </p:sp>
    </p:spTree>
    <p:extLst>
      <p:ext uri="{BB962C8B-B14F-4D97-AF65-F5344CB8AC3E}">
        <p14:creationId xmlns:p14="http://schemas.microsoft.com/office/powerpoint/2010/main" val="110794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1A2871C-22BD-4646-B957-F967B1DEF67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72D18FFB-74C7-4945-A853-11CBDE33AD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F4D84FD-15C8-4439-8A26-B893063F507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DF25509C-755B-40D7-BB6F-40B3704CC4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877D4A4E-5742-446F-871D-8E932626A5F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A368DC98-D8E9-457C-80A0-5D543F87313F}"/>
              </a:ext>
            </a:extLst>
          </p:cNvPr>
          <p:cNvSpPr>
            <a:spLocks noGrp="1"/>
          </p:cNvSpPr>
          <p:nvPr>
            <p:ph type="dt" sz="half" idx="10"/>
          </p:nvPr>
        </p:nvSpPr>
        <p:spPr/>
        <p:txBody>
          <a:bodyPr/>
          <a:lstStyle/>
          <a:p>
            <a:fld id="{08D2BE01-06FA-424F-85F6-2468BE886D45}" type="datetimeFigureOut">
              <a:rPr lang="it-IT" smtClean="0"/>
              <a:t>11/01/2021</a:t>
            </a:fld>
            <a:endParaRPr lang="it-IT"/>
          </a:p>
        </p:txBody>
      </p:sp>
      <p:sp>
        <p:nvSpPr>
          <p:cNvPr id="8" name="Segnaposto piè di pagina 7">
            <a:extLst>
              <a:ext uri="{FF2B5EF4-FFF2-40B4-BE49-F238E27FC236}">
                <a16:creationId xmlns:a16="http://schemas.microsoft.com/office/drawing/2014/main" xmlns="" id="{B84BABC4-6766-4125-B543-2F4B0C5A01E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2B56A7F6-4EA7-429C-ADAA-52E19B3AF6C8}"/>
              </a:ext>
            </a:extLst>
          </p:cNvPr>
          <p:cNvSpPr>
            <a:spLocks noGrp="1"/>
          </p:cNvSpPr>
          <p:nvPr>
            <p:ph type="sldNum" sz="quarter" idx="12"/>
          </p:nvPr>
        </p:nvSpPr>
        <p:spPr/>
        <p:txBody>
          <a:bodyPr/>
          <a:lstStyle/>
          <a:p>
            <a:fld id="{00A6C33C-77B0-4504-A05D-5AED337B0594}" type="slidenum">
              <a:rPr lang="it-IT" smtClean="0"/>
              <a:t>‹N›</a:t>
            </a:fld>
            <a:endParaRPr lang="it-IT"/>
          </a:p>
        </p:txBody>
      </p:sp>
    </p:spTree>
    <p:extLst>
      <p:ext uri="{BB962C8B-B14F-4D97-AF65-F5344CB8AC3E}">
        <p14:creationId xmlns:p14="http://schemas.microsoft.com/office/powerpoint/2010/main" val="97043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09A17F7-9E38-412D-A193-23032FACD79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B0FC1585-76F3-48CF-BDE3-B7EC2E010EB8}"/>
              </a:ext>
            </a:extLst>
          </p:cNvPr>
          <p:cNvSpPr>
            <a:spLocks noGrp="1"/>
          </p:cNvSpPr>
          <p:nvPr>
            <p:ph type="dt" sz="half" idx="10"/>
          </p:nvPr>
        </p:nvSpPr>
        <p:spPr/>
        <p:txBody>
          <a:bodyPr/>
          <a:lstStyle/>
          <a:p>
            <a:fld id="{08D2BE01-06FA-424F-85F6-2468BE886D45}" type="datetimeFigureOut">
              <a:rPr lang="it-IT" smtClean="0"/>
              <a:t>11/01/2021</a:t>
            </a:fld>
            <a:endParaRPr lang="it-IT"/>
          </a:p>
        </p:txBody>
      </p:sp>
      <p:sp>
        <p:nvSpPr>
          <p:cNvPr id="4" name="Segnaposto piè di pagina 3">
            <a:extLst>
              <a:ext uri="{FF2B5EF4-FFF2-40B4-BE49-F238E27FC236}">
                <a16:creationId xmlns:a16="http://schemas.microsoft.com/office/drawing/2014/main" xmlns="" id="{689B458C-0087-4736-9E31-36B2DF0BD06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0890AC4D-FAA6-4DAF-8738-8C0A3776A2B5}"/>
              </a:ext>
            </a:extLst>
          </p:cNvPr>
          <p:cNvSpPr>
            <a:spLocks noGrp="1"/>
          </p:cNvSpPr>
          <p:nvPr>
            <p:ph type="sldNum" sz="quarter" idx="12"/>
          </p:nvPr>
        </p:nvSpPr>
        <p:spPr/>
        <p:txBody>
          <a:bodyPr/>
          <a:lstStyle/>
          <a:p>
            <a:fld id="{00A6C33C-77B0-4504-A05D-5AED337B0594}" type="slidenum">
              <a:rPr lang="it-IT" smtClean="0"/>
              <a:t>‹N›</a:t>
            </a:fld>
            <a:endParaRPr lang="it-IT"/>
          </a:p>
        </p:txBody>
      </p:sp>
    </p:spTree>
    <p:extLst>
      <p:ext uri="{BB962C8B-B14F-4D97-AF65-F5344CB8AC3E}">
        <p14:creationId xmlns:p14="http://schemas.microsoft.com/office/powerpoint/2010/main" val="147832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F0BD0E22-33F5-44AA-B00E-D247923A86D6}"/>
              </a:ext>
            </a:extLst>
          </p:cNvPr>
          <p:cNvSpPr>
            <a:spLocks noGrp="1"/>
          </p:cNvSpPr>
          <p:nvPr>
            <p:ph type="dt" sz="half" idx="10"/>
          </p:nvPr>
        </p:nvSpPr>
        <p:spPr/>
        <p:txBody>
          <a:bodyPr/>
          <a:lstStyle/>
          <a:p>
            <a:fld id="{08D2BE01-06FA-424F-85F6-2468BE886D45}" type="datetimeFigureOut">
              <a:rPr lang="it-IT" smtClean="0"/>
              <a:t>11/01/2021</a:t>
            </a:fld>
            <a:endParaRPr lang="it-IT"/>
          </a:p>
        </p:txBody>
      </p:sp>
      <p:sp>
        <p:nvSpPr>
          <p:cNvPr id="3" name="Segnaposto piè di pagina 2">
            <a:extLst>
              <a:ext uri="{FF2B5EF4-FFF2-40B4-BE49-F238E27FC236}">
                <a16:creationId xmlns:a16="http://schemas.microsoft.com/office/drawing/2014/main" xmlns="" id="{5A6A8BF6-F211-41DA-BD53-688B2D4BA36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E98491A7-C28F-4A95-8655-86272816CEA2}"/>
              </a:ext>
            </a:extLst>
          </p:cNvPr>
          <p:cNvSpPr>
            <a:spLocks noGrp="1"/>
          </p:cNvSpPr>
          <p:nvPr>
            <p:ph type="sldNum" sz="quarter" idx="12"/>
          </p:nvPr>
        </p:nvSpPr>
        <p:spPr/>
        <p:txBody>
          <a:bodyPr/>
          <a:lstStyle/>
          <a:p>
            <a:fld id="{00A6C33C-77B0-4504-A05D-5AED337B0594}" type="slidenum">
              <a:rPr lang="it-IT" smtClean="0"/>
              <a:t>‹N›</a:t>
            </a:fld>
            <a:endParaRPr lang="it-IT"/>
          </a:p>
        </p:txBody>
      </p:sp>
    </p:spTree>
    <p:extLst>
      <p:ext uri="{BB962C8B-B14F-4D97-AF65-F5344CB8AC3E}">
        <p14:creationId xmlns:p14="http://schemas.microsoft.com/office/powerpoint/2010/main" val="157232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5A1727D-6845-48D0-AFB5-63BE5A08D0B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0E403AC7-018B-4F96-A174-46A969B522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8D0C45F-089E-4582-8801-4AAA4E5ED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CC409007-4287-4A17-BF0E-D7D63A79B7F1}"/>
              </a:ext>
            </a:extLst>
          </p:cNvPr>
          <p:cNvSpPr>
            <a:spLocks noGrp="1"/>
          </p:cNvSpPr>
          <p:nvPr>
            <p:ph type="dt" sz="half" idx="10"/>
          </p:nvPr>
        </p:nvSpPr>
        <p:spPr/>
        <p:txBody>
          <a:bodyPr/>
          <a:lstStyle/>
          <a:p>
            <a:fld id="{08D2BE01-06FA-424F-85F6-2468BE886D45}" type="datetimeFigureOut">
              <a:rPr lang="it-IT" smtClean="0"/>
              <a:t>11/01/2021</a:t>
            </a:fld>
            <a:endParaRPr lang="it-IT"/>
          </a:p>
        </p:txBody>
      </p:sp>
      <p:sp>
        <p:nvSpPr>
          <p:cNvPr id="6" name="Segnaposto piè di pagina 5">
            <a:extLst>
              <a:ext uri="{FF2B5EF4-FFF2-40B4-BE49-F238E27FC236}">
                <a16:creationId xmlns:a16="http://schemas.microsoft.com/office/drawing/2014/main" xmlns="" id="{42D2EFAD-BCAB-4AD3-BA6C-4A74A233C5E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F3F54710-1CF0-41DC-A1CA-8854AEBD816C}"/>
              </a:ext>
            </a:extLst>
          </p:cNvPr>
          <p:cNvSpPr>
            <a:spLocks noGrp="1"/>
          </p:cNvSpPr>
          <p:nvPr>
            <p:ph type="sldNum" sz="quarter" idx="12"/>
          </p:nvPr>
        </p:nvSpPr>
        <p:spPr/>
        <p:txBody>
          <a:bodyPr/>
          <a:lstStyle/>
          <a:p>
            <a:fld id="{00A6C33C-77B0-4504-A05D-5AED337B0594}" type="slidenum">
              <a:rPr lang="it-IT" smtClean="0"/>
              <a:t>‹N›</a:t>
            </a:fld>
            <a:endParaRPr lang="it-IT"/>
          </a:p>
        </p:txBody>
      </p:sp>
    </p:spTree>
    <p:extLst>
      <p:ext uri="{BB962C8B-B14F-4D97-AF65-F5344CB8AC3E}">
        <p14:creationId xmlns:p14="http://schemas.microsoft.com/office/powerpoint/2010/main" val="330803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56655B-7B0E-427F-AE8F-83E7B6C2569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F39CB69-34A5-4051-AE28-043A989DB9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8556CF1B-E037-46B0-82F1-D19A7E681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8438B346-EA58-465B-B155-F2B4D951B0AC}"/>
              </a:ext>
            </a:extLst>
          </p:cNvPr>
          <p:cNvSpPr>
            <a:spLocks noGrp="1"/>
          </p:cNvSpPr>
          <p:nvPr>
            <p:ph type="dt" sz="half" idx="10"/>
          </p:nvPr>
        </p:nvSpPr>
        <p:spPr/>
        <p:txBody>
          <a:bodyPr/>
          <a:lstStyle/>
          <a:p>
            <a:fld id="{08D2BE01-06FA-424F-85F6-2468BE886D45}" type="datetimeFigureOut">
              <a:rPr lang="it-IT" smtClean="0"/>
              <a:t>11/01/2021</a:t>
            </a:fld>
            <a:endParaRPr lang="it-IT"/>
          </a:p>
        </p:txBody>
      </p:sp>
      <p:sp>
        <p:nvSpPr>
          <p:cNvPr id="6" name="Segnaposto piè di pagina 5">
            <a:extLst>
              <a:ext uri="{FF2B5EF4-FFF2-40B4-BE49-F238E27FC236}">
                <a16:creationId xmlns:a16="http://schemas.microsoft.com/office/drawing/2014/main" xmlns="" id="{C05C8DD0-8D07-450C-8D9A-E9D5A5ACBDC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24F86437-5AFE-4AA0-919D-C6149DC82BD7}"/>
              </a:ext>
            </a:extLst>
          </p:cNvPr>
          <p:cNvSpPr>
            <a:spLocks noGrp="1"/>
          </p:cNvSpPr>
          <p:nvPr>
            <p:ph type="sldNum" sz="quarter" idx="12"/>
          </p:nvPr>
        </p:nvSpPr>
        <p:spPr/>
        <p:txBody>
          <a:bodyPr/>
          <a:lstStyle/>
          <a:p>
            <a:fld id="{00A6C33C-77B0-4504-A05D-5AED337B0594}" type="slidenum">
              <a:rPr lang="it-IT" smtClean="0"/>
              <a:t>‹N›</a:t>
            </a:fld>
            <a:endParaRPr lang="it-IT"/>
          </a:p>
        </p:txBody>
      </p:sp>
    </p:spTree>
    <p:extLst>
      <p:ext uri="{BB962C8B-B14F-4D97-AF65-F5344CB8AC3E}">
        <p14:creationId xmlns:p14="http://schemas.microsoft.com/office/powerpoint/2010/main" val="356121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A04F618D-9DBF-4FD7-B147-946498ED9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5AB6EEEC-07BF-4288-994A-885B2F1328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BA93612-CEF4-414D-925B-FFFA7BC8F9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2BE01-06FA-424F-85F6-2468BE886D45}" type="datetimeFigureOut">
              <a:rPr lang="it-IT" smtClean="0"/>
              <a:t>11/01/2021</a:t>
            </a:fld>
            <a:endParaRPr lang="it-IT"/>
          </a:p>
        </p:txBody>
      </p:sp>
      <p:sp>
        <p:nvSpPr>
          <p:cNvPr id="5" name="Segnaposto piè di pagina 4">
            <a:extLst>
              <a:ext uri="{FF2B5EF4-FFF2-40B4-BE49-F238E27FC236}">
                <a16:creationId xmlns:a16="http://schemas.microsoft.com/office/drawing/2014/main" xmlns="" id="{A8492259-85E3-47A8-B1DC-49EA39C5F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3BE18F2A-75DB-47D3-8C0A-246944BC56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6C33C-77B0-4504-A05D-5AED337B0594}" type="slidenum">
              <a:rPr lang="it-IT" smtClean="0"/>
              <a:t>‹N›</a:t>
            </a:fld>
            <a:endParaRPr lang="it-IT"/>
          </a:p>
        </p:txBody>
      </p:sp>
    </p:spTree>
    <p:extLst>
      <p:ext uri="{BB962C8B-B14F-4D97-AF65-F5344CB8AC3E}">
        <p14:creationId xmlns:p14="http://schemas.microsoft.com/office/powerpoint/2010/main" val="1366940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crdownload"/><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CC66E84-2B42-463F-8329-75BA0D5212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7E285DFB-9E3D-4BF2-9940-36B36248B071}"/>
              </a:ext>
            </a:extLst>
          </p:cNvPr>
          <p:cNvSpPr>
            <a:spLocks noGrp="1"/>
          </p:cNvSpPr>
          <p:nvPr>
            <p:ph type="ctrTitle"/>
          </p:nvPr>
        </p:nvSpPr>
        <p:spPr>
          <a:xfrm>
            <a:off x="1113810" y="3130041"/>
            <a:ext cx="4036334" cy="2387600"/>
          </a:xfrm>
        </p:spPr>
        <p:txBody>
          <a:bodyPr anchor="t">
            <a:normAutofit/>
          </a:bodyPr>
          <a:lstStyle/>
          <a:p>
            <a:pPr algn="l"/>
            <a:r>
              <a:rPr lang="it-IT" sz="5400"/>
              <a:t>I SUMERI</a:t>
            </a:r>
          </a:p>
        </p:txBody>
      </p:sp>
      <p:sp>
        <p:nvSpPr>
          <p:cNvPr id="3" name="Sottotitolo 2">
            <a:extLst>
              <a:ext uri="{FF2B5EF4-FFF2-40B4-BE49-F238E27FC236}">
                <a16:creationId xmlns:a16="http://schemas.microsoft.com/office/drawing/2014/main" xmlns="" id="{BE72B290-24FD-4FDB-8D26-63FD8F1D4976}"/>
              </a:ext>
            </a:extLst>
          </p:cNvPr>
          <p:cNvSpPr>
            <a:spLocks noGrp="1"/>
          </p:cNvSpPr>
          <p:nvPr>
            <p:ph type="subTitle" idx="1"/>
          </p:nvPr>
        </p:nvSpPr>
        <p:spPr>
          <a:xfrm>
            <a:off x="1113809" y="1122362"/>
            <a:ext cx="4036333" cy="1709849"/>
          </a:xfrm>
        </p:spPr>
        <p:txBody>
          <a:bodyPr anchor="b">
            <a:normAutofit/>
          </a:bodyPr>
          <a:lstStyle/>
          <a:p>
            <a:pPr algn="l"/>
            <a:r>
              <a:rPr lang="it-IT" sz="2000" dirty="0"/>
              <a:t>CLASSE </a:t>
            </a:r>
            <a:r>
              <a:rPr lang="it-IT" sz="2000" dirty="0" smtClean="0"/>
              <a:t>4E</a:t>
            </a:r>
            <a:endParaRPr lang="it-IT" sz="2000" dirty="0"/>
          </a:p>
        </p:txBody>
      </p:sp>
      <p:grpSp>
        <p:nvGrpSpPr>
          <p:cNvPr id="12" name="Group 11">
            <a:extLst>
              <a:ext uri="{FF2B5EF4-FFF2-40B4-BE49-F238E27FC236}">
                <a16:creationId xmlns:a16="http://schemas.microsoft.com/office/drawing/2014/main" xmlns=""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5431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xmlns=""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descr="Immagine che contiene edificio, città, largo, orologio&#10;&#10;Descrizione generata automaticamente">
            <a:extLst>
              <a:ext uri="{FF2B5EF4-FFF2-40B4-BE49-F238E27FC236}">
                <a16:creationId xmlns:a16="http://schemas.microsoft.com/office/drawing/2014/main" xmlns="" id="{CEE372C1-2FFA-42D7-820E-5DB523011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4040" y="191193"/>
            <a:ext cx="7827959" cy="6666172"/>
          </a:xfrm>
          <a:prstGeom prst="rect">
            <a:avLst/>
          </a:prstGeom>
        </p:spPr>
      </p:pic>
    </p:spTree>
    <p:extLst>
      <p:ext uri="{BB962C8B-B14F-4D97-AF65-F5344CB8AC3E}">
        <p14:creationId xmlns:p14="http://schemas.microsoft.com/office/powerpoint/2010/main" val="376118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2271" y="0"/>
            <a:ext cx="6096000" cy="2585323"/>
          </a:xfrm>
          <a:prstGeom prst="rect">
            <a:avLst/>
          </a:prstGeom>
        </p:spPr>
        <p:txBody>
          <a:bodyPr>
            <a:spAutoFit/>
          </a:bodyPr>
          <a:lstStyle/>
          <a:p>
            <a:r>
              <a:rPr lang="it-IT" dirty="0">
                <a:solidFill>
                  <a:srgbClr val="FF0000"/>
                </a:solidFill>
              </a:rPr>
              <a:t>CHI ABITAVA QUI, UN TEMPO?</a:t>
            </a:r>
          </a:p>
          <a:p>
            <a:r>
              <a:rPr lang="it-IT" dirty="0"/>
              <a:t>Nell’antica Mesopotamia (il nome significa «in mezzo ai fiumi») nacque per prima la civiltà dei Sumeri, la cui storia ebbe inizio intorno al IV (quarto) millennio a.C. Nel corso dei secoli giunsero poi molti altri popoli: Accadi, Babilonesi, Ittiti, Assiri, Caldei. Tutti insieme, nel tempo, diedero vita alla civiltà mesopotamica.</a:t>
            </a:r>
          </a:p>
          <a:p>
            <a:endParaRPr lang="it-IT" dirty="0"/>
          </a:p>
          <a:p>
            <a:r>
              <a:rPr lang="it-IT" dirty="0"/>
              <a:t>LA TERRA TRA I FIUMI Com’era questo luogo?</a:t>
            </a:r>
          </a:p>
        </p:txBody>
      </p:sp>
      <p:pic>
        <p:nvPicPr>
          <p:cNvPr id="3" name="Immagine 2"/>
          <p:cNvPicPr>
            <a:picLocks noChangeAspect="1"/>
          </p:cNvPicPr>
          <p:nvPr/>
        </p:nvPicPr>
        <p:blipFill>
          <a:blip r:embed="rId2"/>
          <a:stretch>
            <a:fillRect/>
          </a:stretch>
        </p:blipFill>
        <p:spPr>
          <a:xfrm>
            <a:off x="0" y="2670286"/>
            <a:ext cx="6228271" cy="4187714"/>
          </a:xfrm>
          <a:prstGeom prst="rect">
            <a:avLst/>
          </a:prstGeom>
        </p:spPr>
      </p:pic>
      <p:sp>
        <p:nvSpPr>
          <p:cNvPr id="4" name="Rettangolo 3"/>
          <p:cNvSpPr/>
          <p:nvPr/>
        </p:nvSpPr>
        <p:spPr>
          <a:xfrm>
            <a:off x="6832120" y="2585323"/>
            <a:ext cx="4675518" cy="3847207"/>
          </a:xfrm>
          <a:prstGeom prst="rect">
            <a:avLst/>
          </a:prstGeom>
        </p:spPr>
        <p:txBody>
          <a:bodyPr wrap="square">
            <a:spAutoFit/>
          </a:bodyPr>
          <a:lstStyle/>
          <a:p>
            <a:r>
              <a:rPr lang="it-IT" b="1" dirty="0">
                <a:solidFill>
                  <a:srgbClr val="01ABE6"/>
                </a:solidFill>
                <a:latin typeface="Titillium"/>
              </a:rPr>
              <a:t> </a:t>
            </a:r>
            <a:r>
              <a:rPr lang="it-IT" sz="2000" b="1" dirty="0">
                <a:solidFill>
                  <a:srgbClr val="00B0F0"/>
                </a:solidFill>
                <a:latin typeface="Titillium"/>
              </a:rPr>
              <a:t> </a:t>
            </a:r>
            <a:r>
              <a:rPr lang="it-IT" sz="2000" b="1" dirty="0" smtClean="0">
                <a:solidFill>
                  <a:srgbClr val="00B0F0"/>
                </a:solidFill>
                <a:latin typeface="Titillium"/>
              </a:rPr>
              <a:t>          </a:t>
            </a:r>
            <a:r>
              <a:rPr lang="it-IT" sz="2400" b="1" dirty="0" smtClean="0">
                <a:solidFill>
                  <a:srgbClr val="00B0F0"/>
                </a:solidFill>
              </a:rPr>
              <a:t>OSSERVA</a:t>
            </a:r>
            <a:r>
              <a:rPr lang="it-IT" sz="2400" b="1" dirty="0" smtClean="0">
                <a:solidFill>
                  <a:srgbClr val="00B0F0"/>
                </a:solidFill>
                <a:latin typeface="Titillium"/>
              </a:rPr>
              <a:t> </a:t>
            </a:r>
            <a:r>
              <a:rPr lang="it-IT" sz="2000" b="1" dirty="0" smtClean="0">
                <a:solidFill>
                  <a:srgbClr val="01ABE6"/>
                </a:solidFill>
                <a:latin typeface="Titillium"/>
              </a:rPr>
              <a:t>E </a:t>
            </a:r>
            <a:r>
              <a:rPr lang="it-IT" sz="2000" b="1" dirty="0">
                <a:solidFill>
                  <a:srgbClr val="01ABE6"/>
                </a:solidFill>
                <a:latin typeface="Titillium"/>
              </a:rPr>
              <a:t>RIFLETTI</a:t>
            </a:r>
          </a:p>
          <a:p>
            <a:r>
              <a:rPr lang="it-IT" sz="2000" dirty="0">
                <a:solidFill>
                  <a:srgbClr val="01ABE6"/>
                </a:solidFill>
                <a:latin typeface="Titillium"/>
              </a:rPr>
              <a:t>►</a:t>
            </a:r>
            <a:r>
              <a:rPr lang="it-IT" sz="2000" dirty="0">
                <a:solidFill>
                  <a:srgbClr val="000000"/>
                </a:solidFill>
                <a:latin typeface="Titillium"/>
              </a:rPr>
              <a:t> Che cosa si vede in questo paesaggio? </a:t>
            </a:r>
            <a:endParaRPr lang="it-IT" sz="2000" dirty="0" smtClean="0">
              <a:solidFill>
                <a:srgbClr val="000000"/>
              </a:solidFill>
              <a:latin typeface="Titillium"/>
            </a:endParaRPr>
          </a:p>
          <a:p>
            <a:r>
              <a:rPr lang="it-IT" sz="2000" dirty="0" smtClean="0">
                <a:solidFill>
                  <a:srgbClr val="000000"/>
                </a:solidFill>
                <a:latin typeface="Titillium"/>
              </a:rPr>
              <a:t>È </a:t>
            </a:r>
            <a:r>
              <a:rPr lang="it-IT" sz="2000" dirty="0">
                <a:solidFill>
                  <a:srgbClr val="000000"/>
                </a:solidFill>
                <a:latin typeface="Titillium"/>
              </a:rPr>
              <a:t>un ambiente arido o umido</a:t>
            </a:r>
            <a:r>
              <a:rPr lang="it-IT" sz="2000" dirty="0" smtClean="0">
                <a:solidFill>
                  <a:srgbClr val="000000"/>
                </a:solidFill>
                <a:latin typeface="Titillium"/>
              </a:rPr>
              <a:t>?</a:t>
            </a:r>
          </a:p>
          <a:p>
            <a:r>
              <a:rPr lang="it-IT" sz="2000" dirty="0" smtClean="0">
                <a:solidFill>
                  <a:srgbClr val="000000"/>
                </a:solidFill>
                <a:latin typeface="Titillium"/>
              </a:rPr>
              <a:t> </a:t>
            </a:r>
            <a:r>
              <a:rPr lang="it-IT" sz="2000" dirty="0">
                <a:solidFill>
                  <a:srgbClr val="000000"/>
                </a:solidFill>
                <a:latin typeface="Titillium"/>
              </a:rPr>
              <a:t>Da dove giunge tutta questa ricchezza di acqua</a:t>
            </a:r>
            <a:r>
              <a:rPr lang="it-IT" sz="2000" dirty="0" smtClean="0">
                <a:solidFill>
                  <a:srgbClr val="000000"/>
                </a:solidFill>
                <a:latin typeface="Titillium"/>
              </a:rPr>
              <a:t>?</a:t>
            </a:r>
          </a:p>
          <a:p>
            <a:r>
              <a:rPr lang="it-IT" sz="2000" dirty="0" smtClean="0">
                <a:solidFill>
                  <a:srgbClr val="000000"/>
                </a:solidFill>
                <a:latin typeface="Titillium"/>
              </a:rPr>
              <a:t> </a:t>
            </a:r>
            <a:r>
              <a:rPr lang="it-IT" sz="2000" dirty="0">
                <a:solidFill>
                  <a:srgbClr val="000000"/>
                </a:solidFill>
                <a:latin typeface="Titillium"/>
              </a:rPr>
              <a:t>Come viene utilizzata?</a:t>
            </a:r>
          </a:p>
          <a:p>
            <a:r>
              <a:rPr lang="it-IT" sz="2000" dirty="0">
                <a:solidFill>
                  <a:srgbClr val="01ABE6"/>
                </a:solidFill>
                <a:latin typeface="Titillium"/>
              </a:rPr>
              <a:t>►</a:t>
            </a:r>
            <a:r>
              <a:rPr lang="it-IT" sz="2000" dirty="0">
                <a:solidFill>
                  <a:srgbClr val="000000"/>
                </a:solidFill>
                <a:latin typeface="Titillium"/>
              </a:rPr>
              <a:t> Che cosa stanno facendo le persone</a:t>
            </a:r>
            <a:r>
              <a:rPr lang="it-IT" sz="2000" dirty="0" smtClean="0">
                <a:solidFill>
                  <a:srgbClr val="000000"/>
                </a:solidFill>
                <a:latin typeface="Titillium"/>
              </a:rPr>
              <a:t>?</a:t>
            </a:r>
          </a:p>
          <a:p>
            <a:r>
              <a:rPr lang="it-IT" sz="2000" dirty="0" smtClean="0">
                <a:solidFill>
                  <a:srgbClr val="000000"/>
                </a:solidFill>
                <a:latin typeface="Titillium"/>
              </a:rPr>
              <a:t> </a:t>
            </a:r>
            <a:r>
              <a:rPr lang="it-IT" sz="2000" dirty="0">
                <a:solidFill>
                  <a:srgbClr val="000000"/>
                </a:solidFill>
                <a:latin typeface="Titillium"/>
              </a:rPr>
              <a:t>Che attività svolgono</a:t>
            </a:r>
            <a:r>
              <a:rPr lang="it-IT" sz="2000" dirty="0" smtClean="0">
                <a:solidFill>
                  <a:srgbClr val="000000"/>
                </a:solidFill>
                <a:latin typeface="Titillium"/>
              </a:rPr>
              <a:t>?</a:t>
            </a:r>
          </a:p>
          <a:p>
            <a:r>
              <a:rPr lang="it-IT" sz="2000" dirty="0" smtClean="0">
                <a:solidFill>
                  <a:srgbClr val="000000"/>
                </a:solidFill>
                <a:latin typeface="Titillium"/>
              </a:rPr>
              <a:t> </a:t>
            </a:r>
            <a:r>
              <a:rPr lang="it-IT" sz="2000" dirty="0">
                <a:solidFill>
                  <a:srgbClr val="000000"/>
                </a:solidFill>
                <a:latin typeface="Titillium"/>
              </a:rPr>
              <a:t>Quali attrezzi usano</a:t>
            </a:r>
            <a:r>
              <a:rPr lang="it-IT" sz="2000" dirty="0" smtClean="0">
                <a:solidFill>
                  <a:srgbClr val="000000"/>
                </a:solidFill>
                <a:latin typeface="Titillium"/>
              </a:rPr>
              <a:t>?</a:t>
            </a:r>
          </a:p>
          <a:p>
            <a:r>
              <a:rPr lang="it-IT" sz="2000" dirty="0" smtClean="0">
                <a:solidFill>
                  <a:srgbClr val="000000"/>
                </a:solidFill>
                <a:latin typeface="Titillium"/>
              </a:rPr>
              <a:t>Vedi </a:t>
            </a:r>
            <a:r>
              <a:rPr lang="it-IT" sz="2000" dirty="0">
                <a:solidFill>
                  <a:srgbClr val="000000"/>
                </a:solidFill>
                <a:latin typeface="Titillium"/>
              </a:rPr>
              <a:t>mezzi di trasporto particolari</a:t>
            </a:r>
            <a:r>
              <a:rPr lang="it-IT" dirty="0">
                <a:solidFill>
                  <a:srgbClr val="000000"/>
                </a:solidFill>
                <a:latin typeface="Titillium"/>
              </a:rPr>
              <a:t>?</a:t>
            </a:r>
            <a:endParaRPr lang="it-IT" b="0" i="0" dirty="0">
              <a:solidFill>
                <a:srgbClr val="000000"/>
              </a:solidFill>
              <a:effectLst/>
              <a:latin typeface="Titillium"/>
            </a:endParaRPr>
          </a:p>
        </p:txBody>
      </p:sp>
    </p:spTree>
    <p:extLst>
      <p:ext uri="{BB962C8B-B14F-4D97-AF65-F5344CB8AC3E}">
        <p14:creationId xmlns:p14="http://schemas.microsoft.com/office/powerpoint/2010/main" val="1793224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9524" y="147972"/>
            <a:ext cx="6096000" cy="5878532"/>
          </a:xfrm>
          <a:prstGeom prst="rect">
            <a:avLst/>
          </a:prstGeom>
        </p:spPr>
        <p:txBody>
          <a:bodyPr>
            <a:spAutoFit/>
          </a:bodyPr>
          <a:lstStyle/>
          <a:p>
            <a:r>
              <a:rPr lang="it-IT" sz="2000" b="1" dirty="0" smtClean="0">
                <a:solidFill>
                  <a:srgbClr val="01ABE6"/>
                </a:solidFill>
                <a:latin typeface="Titillium"/>
              </a:rPr>
              <a:t>DOV’È </a:t>
            </a:r>
            <a:r>
              <a:rPr lang="it-IT" sz="2000" b="1" dirty="0">
                <a:solidFill>
                  <a:srgbClr val="01ABE6"/>
                </a:solidFill>
                <a:latin typeface="Titillium"/>
              </a:rPr>
              <a:t>LA </a:t>
            </a:r>
            <a:r>
              <a:rPr lang="it-IT" sz="2000" b="1" dirty="0" smtClean="0">
                <a:solidFill>
                  <a:srgbClr val="01ABE6"/>
                </a:solidFill>
                <a:latin typeface="Titillium"/>
              </a:rPr>
              <a:t>MESOPOTAMIA</a:t>
            </a:r>
            <a:r>
              <a:rPr lang="it-IT" sz="2000" b="1" dirty="0">
                <a:solidFill>
                  <a:srgbClr val="01ABE6"/>
                </a:solidFill>
                <a:latin typeface="Titillium"/>
              </a:rPr>
              <a:t> </a:t>
            </a:r>
            <a:r>
              <a:rPr lang="it-IT" sz="2000" b="1" dirty="0" smtClean="0">
                <a:solidFill>
                  <a:srgbClr val="01ABE6"/>
                </a:solidFill>
                <a:latin typeface="Titillium"/>
              </a:rPr>
              <a:t>OGGI?</a:t>
            </a:r>
            <a:r>
              <a:rPr lang="it-IT" sz="2000" b="1" dirty="0" smtClean="0">
                <a:solidFill>
                  <a:srgbClr val="FFFFFF"/>
                </a:solidFill>
                <a:latin typeface="Titillium"/>
              </a:rPr>
              <a:t>?</a:t>
            </a:r>
            <a:endParaRPr lang="it-IT" sz="2000" b="1" dirty="0">
              <a:solidFill>
                <a:srgbClr val="01ABE6"/>
              </a:solidFill>
              <a:latin typeface="Titillium"/>
            </a:endParaRPr>
          </a:p>
          <a:p>
            <a:r>
              <a:rPr lang="it-IT" sz="2000" dirty="0">
                <a:solidFill>
                  <a:srgbClr val="000000"/>
                </a:solidFill>
                <a:latin typeface="Titillium"/>
              </a:rPr>
              <a:t>Immagina di lasciare l’Italia e viaggiare verso </a:t>
            </a:r>
            <a:r>
              <a:rPr lang="it-IT" sz="2000" b="1" dirty="0">
                <a:solidFill>
                  <a:srgbClr val="000000"/>
                </a:solidFill>
                <a:latin typeface="Titillium"/>
              </a:rPr>
              <a:t>Oriente</a:t>
            </a:r>
            <a:r>
              <a:rPr lang="it-IT" sz="2000" dirty="0">
                <a:solidFill>
                  <a:srgbClr val="000000"/>
                </a:solidFill>
                <a:latin typeface="Titillium"/>
              </a:rPr>
              <a:t>, fino a raggiungere l’</a:t>
            </a:r>
            <a:r>
              <a:rPr lang="it-IT" sz="2000" b="1" dirty="0">
                <a:solidFill>
                  <a:srgbClr val="000000"/>
                </a:solidFill>
                <a:latin typeface="Titillium"/>
              </a:rPr>
              <a:t>Asia</a:t>
            </a:r>
            <a:r>
              <a:rPr lang="it-IT" sz="2000" dirty="0">
                <a:solidFill>
                  <a:srgbClr val="000000"/>
                </a:solidFill>
                <a:latin typeface="Titillium"/>
              </a:rPr>
              <a:t>: arriverai in una grande pianura attraversata da due fiumi maestosi, il </a:t>
            </a:r>
            <a:r>
              <a:rPr lang="it-IT" sz="2000" b="1" dirty="0">
                <a:solidFill>
                  <a:srgbClr val="0070C0"/>
                </a:solidFill>
                <a:latin typeface="Titillium"/>
              </a:rPr>
              <a:t>Tigri</a:t>
            </a:r>
            <a:r>
              <a:rPr lang="it-IT" sz="2000" b="1" dirty="0">
                <a:solidFill>
                  <a:schemeClr val="accent1">
                    <a:lumMod val="60000"/>
                    <a:lumOff val="40000"/>
                  </a:schemeClr>
                </a:solidFill>
                <a:latin typeface="Titillium"/>
              </a:rPr>
              <a:t> </a:t>
            </a:r>
            <a:r>
              <a:rPr lang="it-IT" sz="2000" dirty="0">
                <a:solidFill>
                  <a:srgbClr val="000000"/>
                </a:solidFill>
                <a:latin typeface="Titillium"/>
              </a:rPr>
              <a:t>e l’</a:t>
            </a:r>
            <a:r>
              <a:rPr lang="it-IT" sz="2000" b="1" dirty="0">
                <a:solidFill>
                  <a:srgbClr val="0070C0"/>
                </a:solidFill>
                <a:latin typeface="Titillium"/>
              </a:rPr>
              <a:t>Eufrate</a:t>
            </a:r>
            <a:r>
              <a:rPr lang="it-IT" sz="2000" dirty="0">
                <a:solidFill>
                  <a:srgbClr val="000000"/>
                </a:solidFill>
                <a:latin typeface="Titillium"/>
              </a:rPr>
              <a:t>. Quella pianura esiste ancora oggi: si chiama </a:t>
            </a:r>
            <a:r>
              <a:rPr lang="it-IT" sz="2000" b="1" dirty="0">
                <a:solidFill>
                  <a:srgbClr val="FF0000"/>
                </a:solidFill>
                <a:latin typeface="Titillium"/>
              </a:rPr>
              <a:t>Iraq.</a:t>
            </a:r>
          </a:p>
          <a:p>
            <a:r>
              <a:rPr lang="it-IT" sz="2000" dirty="0">
                <a:solidFill>
                  <a:srgbClr val="000000"/>
                </a:solidFill>
                <a:latin typeface="Titillium"/>
              </a:rPr>
              <a:t/>
            </a:r>
            <a:br>
              <a:rPr lang="it-IT" sz="2000" dirty="0">
                <a:solidFill>
                  <a:srgbClr val="000000"/>
                </a:solidFill>
                <a:latin typeface="Titillium"/>
              </a:rPr>
            </a:br>
            <a:endParaRPr lang="it-IT" sz="2000" dirty="0">
              <a:solidFill>
                <a:srgbClr val="000000"/>
              </a:solidFill>
              <a:latin typeface="Titillium"/>
            </a:endParaRPr>
          </a:p>
          <a:p>
            <a:r>
              <a:rPr lang="it-IT" sz="2000" dirty="0">
                <a:solidFill>
                  <a:srgbClr val="000000"/>
                </a:solidFill>
                <a:latin typeface="Titillium"/>
              </a:rPr>
              <a:t>Lo stato dell’</a:t>
            </a:r>
            <a:r>
              <a:rPr lang="it-IT" sz="2000" b="1" dirty="0">
                <a:solidFill>
                  <a:srgbClr val="FF0000"/>
                </a:solidFill>
                <a:latin typeface="Titillium"/>
              </a:rPr>
              <a:t>Iraq</a:t>
            </a:r>
            <a:r>
              <a:rPr lang="it-IT" sz="2000" dirty="0">
                <a:solidFill>
                  <a:srgbClr val="000000"/>
                </a:solidFill>
                <a:latin typeface="Titillium"/>
              </a:rPr>
              <a:t> è più grande dell’Italia, ma ha solo la metà degli abitanti. Il suo territorio, in gran parte desertico, è sempre stato molto ricco: oggi ci sono estesi giacimenti di </a:t>
            </a:r>
            <a:r>
              <a:rPr lang="it-IT" sz="2000" b="1" dirty="0">
                <a:solidFill>
                  <a:srgbClr val="000000"/>
                </a:solidFill>
                <a:latin typeface="Titillium"/>
              </a:rPr>
              <a:t>petrolio</a:t>
            </a:r>
            <a:r>
              <a:rPr lang="it-IT" sz="2000" dirty="0">
                <a:solidFill>
                  <a:srgbClr val="000000"/>
                </a:solidFill>
                <a:latin typeface="Titillium"/>
              </a:rPr>
              <a:t>; in passato c’erano rigogliose coltivazioni di cereali. Nel corso della storia, la regione è stata contesa fra molti popoli e anche oggi, purtroppo, è devastata da una lunga </a:t>
            </a:r>
            <a:r>
              <a:rPr lang="it-IT" sz="2000" b="1" dirty="0">
                <a:solidFill>
                  <a:srgbClr val="000000"/>
                </a:solidFill>
                <a:latin typeface="Titillium"/>
              </a:rPr>
              <a:t>guerra</a:t>
            </a:r>
            <a:r>
              <a:rPr lang="it-IT" sz="2000" dirty="0">
                <a:solidFill>
                  <a:srgbClr val="000000"/>
                </a:solidFill>
                <a:latin typeface="Titillium"/>
              </a:rPr>
              <a:t>. </a:t>
            </a:r>
            <a:br>
              <a:rPr lang="it-IT" sz="2000" dirty="0">
                <a:solidFill>
                  <a:srgbClr val="000000"/>
                </a:solidFill>
                <a:latin typeface="Titillium"/>
              </a:rPr>
            </a:br>
            <a:endParaRPr lang="it-IT" sz="2000" dirty="0">
              <a:solidFill>
                <a:srgbClr val="000000"/>
              </a:solidFill>
              <a:latin typeface="Titillium"/>
            </a:endParaRPr>
          </a:p>
          <a:p>
            <a:r>
              <a:rPr lang="it-IT" dirty="0"/>
              <a:t/>
            </a:r>
            <a:br>
              <a:rPr lang="it-IT" dirty="0"/>
            </a:br>
            <a:endParaRPr lang="it-IT" dirty="0"/>
          </a:p>
        </p:txBody>
      </p:sp>
      <p:sp>
        <p:nvSpPr>
          <p:cNvPr id="3" name="AutoShape 2" descr="https://digimparoprimaria.capitello.it/books/CPAC01_2613650A/html/pages/22/statics?resource=assets/images/022_b.jpg"/>
          <p:cNvSpPr>
            <a:spLocks noChangeAspect="1" noChangeArrowheads="1"/>
          </p:cNvSpPr>
          <p:nvPr/>
        </p:nvSpPr>
        <p:spPr bwMode="auto">
          <a:xfrm flipV="1">
            <a:off x="7850336" y="2334195"/>
            <a:ext cx="2087293" cy="2087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4" descr="https://digimparoprimaria.capitello.it/books/CPAC01_2613650A/html/pages/22/statics?resource=assets/images/022_b.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descr="https://digimparoprimaria.capitello.it/books/CPAC01_2613650A/html/pages/22/statics?resource=assets/images/022_b.jpg"/>
          <p:cNvSpPr>
            <a:spLocks noChangeAspect="1" noChangeArrowheads="1"/>
          </p:cNvSpPr>
          <p:nvPr/>
        </p:nvSpPr>
        <p:spPr bwMode="auto">
          <a:xfrm flipV="1">
            <a:off x="8367621" y="312738"/>
            <a:ext cx="966159" cy="4913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8" descr="https://digimparoprimaria.capitello.it/books/CPAC01_2613650A/html/pages/22/statics?resource=assets/images/022_b.jpg"/>
          <p:cNvSpPr>
            <a:spLocks noChangeAspect="1" noChangeArrowheads="1"/>
          </p:cNvSpPr>
          <p:nvPr/>
        </p:nvSpPr>
        <p:spPr bwMode="auto">
          <a:xfrm>
            <a:off x="-2876" y="78431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AutoShape 2" descr="https://digimparoprimaria.capitello.it/books/CPAC01_2613650A/html/pages/22/statics?resource=assets/images/022_b.jpg"/>
          <p:cNvSpPr>
            <a:spLocks noChangeAspect="1" noChangeArrowheads="1"/>
          </p:cNvSpPr>
          <p:nvPr/>
        </p:nvSpPr>
        <p:spPr bwMode="auto">
          <a:xfrm flipV="1">
            <a:off x="7841559" y="2334195"/>
            <a:ext cx="2087293" cy="2087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Immagine 7"/>
          <p:cNvPicPr>
            <a:picLocks noChangeAspect="1"/>
          </p:cNvPicPr>
          <p:nvPr/>
        </p:nvPicPr>
        <p:blipFill>
          <a:blip r:embed="rId2"/>
          <a:stretch>
            <a:fillRect/>
          </a:stretch>
        </p:blipFill>
        <p:spPr>
          <a:xfrm>
            <a:off x="7850336" y="0"/>
            <a:ext cx="4341663" cy="3105509"/>
          </a:xfrm>
          <a:prstGeom prst="rect">
            <a:avLst/>
          </a:prstGeom>
        </p:spPr>
      </p:pic>
      <p:pic>
        <p:nvPicPr>
          <p:cNvPr id="9" name="Immagine 8"/>
          <p:cNvPicPr>
            <a:picLocks noChangeAspect="1"/>
          </p:cNvPicPr>
          <p:nvPr/>
        </p:nvPicPr>
        <p:blipFill>
          <a:blip r:embed="rId3"/>
          <a:stretch>
            <a:fillRect/>
          </a:stretch>
        </p:blipFill>
        <p:spPr>
          <a:xfrm>
            <a:off x="5900469" y="3511382"/>
            <a:ext cx="6169324" cy="3113705"/>
          </a:xfrm>
          <a:prstGeom prst="rect">
            <a:avLst/>
          </a:prstGeom>
        </p:spPr>
      </p:pic>
    </p:spTree>
    <p:extLst>
      <p:ext uri="{BB962C8B-B14F-4D97-AF65-F5344CB8AC3E}">
        <p14:creationId xmlns:p14="http://schemas.microsoft.com/office/powerpoint/2010/main" val="3834724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8418D9-4E22-4D16-9E83-1E5C0CE4AEE0}"/>
              </a:ext>
            </a:extLst>
          </p:cNvPr>
          <p:cNvSpPr>
            <a:spLocks noGrp="1"/>
          </p:cNvSpPr>
          <p:nvPr>
            <p:ph type="title"/>
          </p:nvPr>
        </p:nvSpPr>
        <p:spPr/>
        <p:txBody>
          <a:bodyPr/>
          <a:lstStyle/>
          <a:p>
            <a:endParaRPr lang="it-IT" dirty="0"/>
          </a:p>
        </p:txBody>
      </p:sp>
      <p:pic>
        <p:nvPicPr>
          <p:cNvPr id="5" name="Segnaposto contenuto 4">
            <a:extLst>
              <a:ext uri="{FF2B5EF4-FFF2-40B4-BE49-F238E27FC236}">
                <a16:creationId xmlns:a16="http://schemas.microsoft.com/office/drawing/2014/main" xmlns="" id="{C83B5F30-D9F5-4497-8E27-DA6B730A3F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30" y="365125"/>
            <a:ext cx="5902569" cy="4845686"/>
          </a:xfrm>
        </p:spPr>
      </p:pic>
      <p:pic>
        <p:nvPicPr>
          <p:cNvPr id="4" name="Immagine 3" descr="Immagine che contiene disegnando, scatola, uomo&#10;&#10;Descrizione generata automaticamente">
            <a:extLst>
              <a:ext uri="{FF2B5EF4-FFF2-40B4-BE49-F238E27FC236}">
                <a16:creationId xmlns:a16="http://schemas.microsoft.com/office/drawing/2014/main" xmlns="" id="{A7917FD8-AA9C-4567-9954-31DC8800A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212" y="4146453"/>
            <a:ext cx="3609975" cy="1504950"/>
          </a:xfrm>
          <a:prstGeom prst="rect">
            <a:avLst/>
          </a:prstGeom>
        </p:spPr>
      </p:pic>
      <p:pic>
        <p:nvPicPr>
          <p:cNvPr id="9" name="Immagine 8">
            <a:extLst>
              <a:ext uri="{FF2B5EF4-FFF2-40B4-BE49-F238E27FC236}">
                <a16:creationId xmlns:a16="http://schemas.microsoft.com/office/drawing/2014/main" xmlns="" id="{79B7D42B-BBF1-42D0-B72E-13059B70D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467750"/>
            <a:ext cx="5580185" cy="3209925"/>
          </a:xfrm>
          <a:prstGeom prst="rect">
            <a:avLst/>
          </a:prstGeom>
        </p:spPr>
      </p:pic>
      <p:pic>
        <p:nvPicPr>
          <p:cNvPr id="6" name="Immagine 5" descr="Immagine che contiene disegnando&#10;&#10;Descrizione generata automaticamente">
            <a:extLst>
              <a:ext uri="{FF2B5EF4-FFF2-40B4-BE49-F238E27FC236}">
                <a16:creationId xmlns:a16="http://schemas.microsoft.com/office/drawing/2014/main" xmlns="" id="{EB0B8F96-1953-4F8F-B122-99CEB475E2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0020" y="5210811"/>
            <a:ext cx="3019425" cy="1162050"/>
          </a:xfrm>
          <a:prstGeom prst="rect">
            <a:avLst/>
          </a:prstGeom>
        </p:spPr>
      </p:pic>
    </p:spTree>
    <p:extLst>
      <p:ext uri="{BB962C8B-B14F-4D97-AF65-F5344CB8AC3E}">
        <p14:creationId xmlns:p14="http://schemas.microsoft.com/office/powerpoint/2010/main" val="147986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0000AAC-BB01-4B35-A0AE-49C280FF76AA}"/>
              </a:ext>
            </a:extLst>
          </p:cNvPr>
          <p:cNvSpPr>
            <a:spLocks noGrp="1"/>
          </p:cNvSpPr>
          <p:nvPr>
            <p:ph type="title"/>
          </p:nvPr>
        </p:nvSpPr>
        <p:spPr/>
        <p:txBody>
          <a:bodyPr/>
          <a:lstStyle/>
          <a:p>
            <a:endParaRPr lang="it-IT"/>
          </a:p>
        </p:txBody>
      </p:sp>
      <p:pic>
        <p:nvPicPr>
          <p:cNvPr id="5" name="Segnaposto contenuto 4" descr="Immagine che contiene testo&#10;&#10;Descrizione generata automaticamente">
            <a:extLst>
              <a:ext uri="{FF2B5EF4-FFF2-40B4-BE49-F238E27FC236}">
                <a16:creationId xmlns:a16="http://schemas.microsoft.com/office/drawing/2014/main" xmlns="" id="{1A2C52B3-D7FD-4E59-B470-633506F3B2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4419" y="221566"/>
            <a:ext cx="6147581" cy="6414868"/>
          </a:xfrm>
        </p:spPr>
      </p:pic>
      <p:pic>
        <p:nvPicPr>
          <p:cNvPr id="7" name="Immagine 6">
            <a:extLst>
              <a:ext uri="{FF2B5EF4-FFF2-40B4-BE49-F238E27FC236}">
                <a16:creationId xmlns:a16="http://schemas.microsoft.com/office/drawing/2014/main" xmlns="" id="{449F057C-301E-43BF-9DE4-B57CECE97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96" y="78007"/>
            <a:ext cx="5824023" cy="6414868"/>
          </a:xfrm>
          <a:prstGeom prst="rect">
            <a:avLst/>
          </a:prstGeom>
        </p:spPr>
      </p:pic>
    </p:spTree>
    <p:extLst>
      <p:ext uri="{BB962C8B-B14F-4D97-AF65-F5344CB8AC3E}">
        <p14:creationId xmlns:p14="http://schemas.microsoft.com/office/powerpoint/2010/main" val="358736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670E9A3-D9E5-4204-95A8-DFBFEEB3DC24}"/>
              </a:ext>
            </a:extLst>
          </p:cNvPr>
          <p:cNvSpPr>
            <a:spLocks noGrp="1"/>
          </p:cNvSpPr>
          <p:nvPr>
            <p:ph type="title"/>
          </p:nvPr>
        </p:nvSpPr>
        <p:spPr>
          <a:xfrm>
            <a:off x="838200" y="98475"/>
            <a:ext cx="10515600" cy="984737"/>
          </a:xfrm>
        </p:spPr>
        <p:txBody>
          <a:bodyPr/>
          <a:lstStyle/>
          <a:p>
            <a:r>
              <a:rPr lang="it-IT" dirty="0"/>
              <a:t>La ziqqurat</a:t>
            </a:r>
          </a:p>
        </p:txBody>
      </p:sp>
      <p:sp>
        <p:nvSpPr>
          <p:cNvPr id="3" name="Segnaposto contenuto 2">
            <a:extLst>
              <a:ext uri="{FF2B5EF4-FFF2-40B4-BE49-F238E27FC236}">
                <a16:creationId xmlns:a16="http://schemas.microsoft.com/office/drawing/2014/main" xmlns="" id="{E34B6721-CA81-44CA-AFE9-F1479F5067FB}"/>
              </a:ext>
            </a:extLst>
          </p:cNvPr>
          <p:cNvSpPr>
            <a:spLocks noGrp="1"/>
          </p:cNvSpPr>
          <p:nvPr>
            <p:ph idx="1"/>
          </p:nvPr>
        </p:nvSpPr>
        <p:spPr>
          <a:xfrm>
            <a:off x="838200" y="1266092"/>
            <a:ext cx="10515600" cy="4910871"/>
          </a:xfrm>
        </p:spPr>
        <p:txBody>
          <a:bodyPr/>
          <a:lstStyle/>
          <a:p>
            <a:r>
              <a:rPr lang="it-IT" dirty="0"/>
              <a:t>Al centro di ogni città sumera c’era una grande costruzione: la ziqqurat.</a:t>
            </a:r>
          </a:p>
          <a:p>
            <a:r>
              <a:rPr lang="it-IT" dirty="0"/>
              <a:t>La ziqqurat era una torre alta decine di metri, visibile da grande distanza. Aveva forma di piramide a terrazze sovrapposte, via via più piccole.</a:t>
            </a:r>
          </a:p>
        </p:txBody>
      </p:sp>
      <p:pic>
        <p:nvPicPr>
          <p:cNvPr id="5" name="Immagine 4" descr="Immagine che contiene tavolo&#10;&#10;Descrizione generata automaticamente">
            <a:extLst>
              <a:ext uri="{FF2B5EF4-FFF2-40B4-BE49-F238E27FC236}">
                <a16:creationId xmlns:a16="http://schemas.microsoft.com/office/drawing/2014/main" xmlns="" id="{E6F4CA05-E07B-4F10-9409-BECA8660C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370" y="3311843"/>
            <a:ext cx="5810250" cy="3048000"/>
          </a:xfrm>
          <a:prstGeom prst="rect">
            <a:avLst/>
          </a:prstGeom>
        </p:spPr>
      </p:pic>
    </p:spTree>
    <p:extLst>
      <p:ext uri="{BB962C8B-B14F-4D97-AF65-F5344CB8AC3E}">
        <p14:creationId xmlns:p14="http://schemas.microsoft.com/office/powerpoint/2010/main" val="1146540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79E640-1661-4DEB-AAC3-F659A1F928DB}"/>
              </a:ext>
            </a:extLst>
          </p:cNvPr>
          <p:cNvSpPr>
            <a:spLocks noGrp="1"/>
          </p:cNvSpPr>
          <p:nvPr>
            <p:ph type="title"/>
          </p:nvPr>
        </p:nvSpPr>
        <p:spPr>
          <a:xfrm>
            <a:off x="838200" y="1"/>
            <a:ext cx="10515600" cy="1125414"/>
          </a:xfrm>
        </p:spPr>
        <p:txBody>
          <a:bodyPr/>
          <a:lstStyle/>
          <a:p>
            <a:r>
              <a:rPr lang="it-IT" dirty="0"/>
              <a:t>LO STENDARDO DI UR</a:t>
            </a:r>
          </a:p>
        </p:txBody>
      </p:sp>
      <p:sp>
        <p:nvSpPr>
          <p:cNvPr id="3" name="Segnaposto contenuto 2">
            <a:extLst>
              <a:ext uri="{FF2B5EF4-FFF2-40B4-BE49-F238E27FC236}">
                <a16:creationId xmlns:a16="http://schemas.microsoft.com/office/drawing/2014/main" xmlns="" id="{E51E5339-D9A9-4756-9D4A-A6101144EB44}"/>
              </a:ext>
            </a:extLst>
          </p:cNvPr>
          <p:cNvSpPr>
            <a:spLocks noGrp="1"/>
          </p:cNvSpPr>
          <p:nvPr>
            <p:ph idx="1"/>
          </p:nvPr>
        </p:nvSpPr>
        <p:spPr>
          <a:xfrm>
            <a:off x="838200" y="815926"/>
            <a:ext cx="10515600" cy="5361037"/>
          </a:xfrm>
        </p:spPr>
        <p:txBody>
          <a:bodyPr/>
          <a:lstStyle/>
          <a:p>
            <a:r>
              <a:rPr lang="it-IT" sz="2400" dirty="0"/>
              <a:t>Lo stendardo di Ur è un manufatto sumero  che risale all’incirca al 2500 a.C.</a:t>
            </a:r>
          </a:p>
          <a:p>
            <a:r>
              <a:rPr lang="it-IT" sz="2400" dirty="0"/>
              <a:t>Un archeologo lo ha ritrovato in una tomba reale nella città di Ur.</a:t>
            </a:r>
          </a:p>
          <a:p>
            <a:r>
              <a:rPr lang="it-IT" sz="2400" dirty="0"/>
              <a:t>Lo stendardo </a:t>
            </a:r>
            <a:r>
              <a:rPr lang="it-IT" sz="2400"/>
              <a:t>di Ur è  </a:t>
            </a:r>
            <a:r>
              <a:rPr lang="it-IT" sz="2400" dirty="0"/>
              <a:t>un pannello di legno decorato con dei mosaici. </a:t>
            </a:r>
          </a:p>
          <a:p>
            <a:r>
              <a:rPr lang="it-IT" sz="2400" dirty="0"/>
              <a:t>Da un lato le figure rappresentano una scena di vita quotidiana durante la pace, dall’altro lato rappresentano una scena di guerra</a:t>
            </a:r>
            <a:r>
              <a:rPr lang="it-IT" dirty="0"/>
              <a:t>.</a:t>
            </a:r>
          </a:p>
        </p:txBody>
      </p:sp>
      <p:pic>
        <p:nvPicPr>
          <p:cNvPr id="5" name="Immagine 4" descr="Immagine che contiene edificio, largo, cavalcando, uomo&#10;&#10;Descrizione generata automaticamente">
            <a:extLst>
              <a:ext uri="{FF2B5EF4-FFF2-40B4-BE49-F238E27FC236}">
                <a16:creationId xmlns:a16="http://schemas.microsoft.com/office/drawing/2014/main" xmlns="" id="{7F9B1941-EE9F-4F49-B759-6D5E7E1B2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954215"/>
            <a:ext cx="9753600" cy="3718047"/>
          </a:xfrm>
          <a:prstGeom prst="rect">
            <a:avLst/>
          </a:prstGeom>
        </p:spPr>
      </p:pic>
    </p:spTree>
    <p:extLst>
      <p:ext uri="{BB962C8B-B14F-4D97-AF65-F5344CB8AC3E}">
        <p14:creationId xmlns:p14="http://schemas.microsoft.com/office/powerpoint/2010/main" val="122155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7173CF7-3156-4B5A-9E9B-F8A29E9925AA}"/>
              </a:ext>
            </a:extLst>
          </p:cNvPr>
          <p:cNvSpPr>
            <a:spLocks noGrp="1"/>
          </p:cNvSpPr>
          <p:nvPr>
            <p:ph type="title"/>
          </p:nvPr>
        </p:nvSpPr>
        <p:spPr/>
        <p:txBody>
          <a:bodyPr/>
          <a:lstStyle/>
          <a:p>
            <a:r>
              <a:rPr lang="it-IT" dirty="0"/>
              <a:t> </a:t>
            </a:r>
          </a:p>
        </p:txBody>
      </p:sp>
      <p:pic>
        <p:nvPicPr>
          <p:cNvPr id="5" name="Segnaposto contenuto 4" descr="Immagine che contiene tavolo&#10;&#10;Descrizione generata automaticamente">
            <a:extLst>
              <a:ext uri="{FF2B5EF4-FFF2-40B4-BE49-F238E27FC236}">
                <a16:creationId xmlns:a16="http://schemas.microsoft.com/office/drawing/2014/main" xmlns="" id="{7C28B09F-9DF2-4142-A97C-EB3A1A70B8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8812"/>
            <a:ext cx="5257800" cy="6471138"/>
          </a:xfrm>
        </p:spPr>
      </p:pic>
      <p:pic>
        <p:nvPicPr>
          <p:cNvPr id="7" name="Immagine 6">
            <a:extLst>
              <a:ext uri="{FF2B5EF4-FFF2-40B4-BE49-F238E27FC236}">
                <a16:creationId xmlns:a16="http://schemas.microsoft.com/office/drawing/2014/main" xmlns="" id="{0800A166-4F62-46AD-8514-CB173FB37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5882" y="0"/>
            <a:ext cx="5566117" cy="6858000"/>
          </a:xfrm>
          <a:prstGeom prst="rect">
            <a:avLst/>
          </a:prstGeom>
        </p:spPr>
      </p:pic>
    </p:spTree>
    <p:extLst>
      <p:ext uri="{BB962C8B-B14F-4D97-AF65-F5344CB8AC3E}">
        <p14:creationId xmlns:p14="http://schemas.microsoft.com/office/powerpoint/2010/main" val="372802816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213</Words>
  <Application>Microsoft Office PowerPoint</Application>
  <PresentationFormat>Widescreen</PresentationFormat>
  <Paragraphs>29</Paragraphs>
  <Slides>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Arial</vt:lpstr>
      <vt:lpstr>Calibri</vt:lpstr>
      <vt:lpstr>Calibri Light</vt:lpstr>
      <vt:lpstr>Titillium</vt:lpstr>
      <vt:lpstr>Tema di Office</vt:lpstr>
      <vt:lpstr>I SUMERI</vt:lpstr>
      <vt:lpstr>Presentazione standard di PowerPoint</vt:lpstr>
      <vt:lpstr>Presentazione standard di PowerPoint</vt:lpstr>
      <vt:lpstr>Presentazione standard di PowerPoint</vt:lpstr>
      <vt:lpstr>Presentazione standard di PowerPoint</vt:lpstr>
      <vt:lpstr>La ziqqurat</vt:lpstr>
      <vt:lpstr>LO STENDARDO DI UR</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SUMERI</dc:title>
  <dc:creator>Allocca Carmela</dc:creator>
  <cp:lastModifiedBy>Account Microsoft</cp:lastModifiedBy>
  <cp:revision>61</cp:revision>
  <dcterms:created xsi:type="dcterms:W3CDTF">2020-11-26T14:11:06Z</dcterms:created>
  <dcterms:modified xsi:type="dcterms:W3CDTF">2021-01-11T15:55:31Z</dcterms:modified>
</cp:coreProperties>
</file>