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B8C5B-CAF8-45EB-B348-E39261BDD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C72A45-635B-458A-BD2C-5E5CA358A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628B16-9B38-424A-9BCE-F587AB4D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C27B6D-337A-4E31-8F2A-608079C7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27C33-7863-4363-88CA-926CCDA0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38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D773B6-6E64-4296-86EF-01C680C1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C7CDD1-A583-4CB8-8064-1A354BA25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7825C3-B1B2-437D-9579-64DB5A75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E08502-C9EA-4F8C-A26E-583A3133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15A047-1C82-4946-8E4B-99225884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28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E4529D-7FD0-4087-A439-098A586A3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7742CF-E1C1-4B1F-8296-C9AA93BE2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02705B-D4C3-4203-89EF-ADAC19E3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95F878-DA0D-42B4-838A-88609D8C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2EADAA-C939-4D71-9121-B7CD00CE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42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ECA98-8037-4068-B728-1D0718CD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D04122-85E0-46D9-9F1A-7381A572B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DA14A-5E6B-439C-93F4-CB6B7CA0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D0A2EF-213E-4E68-8CA6-56CBD94E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48C66-4C5B-413F-AE40-62542761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0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B375D-3D45-43F0-8732-9035A40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E15E40-CD60-4166-A45B-B0D7E1215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0ED4CC-5A70-4454-81FD-E23981A4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7E78D1-B856-4848-A6BF-6E4E25D8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688DFB-F070-4262-9E55-A9D8EC3D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53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916E0-D9F3-46E9-A32B-A0306859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8E508-74DA-4842-A6B3-2E38D503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9D9FF0-9B89-44B7-B320-D5D35F4E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838D37-F4E2-47E7-9D24-73BA962F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50CE53-5177-467C-B6D7-8BF93457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876831-D75A-46B4-826F-CC864E70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38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475CA-7C7A-4ADD-9D36-07B8A5F83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A745DF-6081-4072-92A8-4799ED0DC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71004C-E445-4507-98F5-BA155E161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B825E0-1EF4-4637-84DD-9F042725F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6F46FC-2662-49E8-BF71-947A58711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02D161-689F-4979-9F74-495CA915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A6895EC-57F3-4DF8-99C4-B1D604BA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538966-1930-4B00-BB21-34B6BFA1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57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F19DC-2437-451F-A354-54AA635E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3F6DFC-172D-4B61-B9E4-7CABFBF4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1646DB-AFFF-4B7A-91B5-8C3E1E7E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6617FB-6EDA-415E-BD58-A9402E29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E65161-F997-46EF-92BB-CFCF79C5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2DF2C6-3CFF-4840-ACCF-149C7CC7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5F5303-BE59-4E91-A31D-AB42245C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5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24CCC-779A-4BBC-84D0-CCCBB21F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37A04-E206-4988-A57F-F06086E76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78FD7A-440F-4FB3-917A-19453F884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701A54-DDE5-478B-B964-C552E2AA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B6CC46-C65A-4E48-BD48-C612A9D4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4E37CC-8571-471C-A4B3-BB244E3A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94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F00FA-334E-4696-9046-97ECC2BF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A72FEA5-B98F-4804-9A2A-B4EA5BCCB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3C269C-71D9-4EA3-BB6D-B43BA5BC5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6B0988-5A81-4783-8499-CBDEE29A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5F0D54A-083F-43CF-B399-B421906A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816A0A-A27E-4A66-B4CB-41F84396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84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519B00-921B-4B32-988A-239367EB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DFD1B6-F923-4486-8AEC-91C550B1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5FD6BF-3818-4D52-BD00-C848F3E61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1628-B902-49D5-8750-11EB320E707B}" type="datetimeFigureOut">
              <a:rPr lang="it-IT" smtClean="0"/>
              <a:t>15/01/2021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CAAB92-F63E-49AD-B17A-8F15D218D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A93172-8F7A-48D6-B302-19F03D94A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D360-892A-4C82-8BA4-C2D54D7B80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Young_red_cat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aaaccademiaaffamatiaffannati.blogspot.com/2007/09/venezia-gatti.html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B1874B-867F-49BD-A3DD-EF9BBFEA6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  <a:latin typeface="Forte" panose="03060902040502070203" pitchFamily="66" charset="0"/>
              </a:rPr>
              <a:t>Gli Aggettivi qualificativi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B7A2B3B-D254-455C-8964-0F35DFD3D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Classe 3^ C e 3^D</a:t>
            </a:r>
          </a:p>
          <a:p>
            <a:r>
              <a:rPr lang="it-IT" dirty="0"/>
              <a:t>Ins. Lamparelli-Romano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708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9682E-9F29-4425-9D16-AB995374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			</a:t>
            </a:r>
            <a:r>
              <a:rPr lang="it-IT" dirty="0">
                <a:solidFill>
                  <a:srgbClr val="7030A0"/>
                </a:solidFill>
              </a:rPr>
              <a:t>I due gatti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1CC609-A774-4C23-A702-C12058C5C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mia amica Ornella ha due </a:t>
            </a:r>
            <a:r>
              <a:rPr lang="it-IT" dirty="0">
                <a:solidFill>
                  <a:srgbClr val="7030A0"/>
                </a:solidFill>
              </a:rPr>
              <a:t>simpatici</a:t>
            </a:r>
            <a:r>
              <a:rPr lang="it-IT" dirty="0"/>
              <a:t> gatti.</a:t>
            </a:r>
          </a:p>
          <a:p>
            <a:pPr marL="0" indent="0">
              <a:buNone/>
            </a:pPr>
            <a:r>
              <a:rPr lang="it-IT" dirty="0"/>
              <a:t>Pippo è un gatto </a:t>
            </a:r>
            <a:r>
              <a:rPr lang="it-IT" dirty="0">
                <a:solidFill>
                  <a:srgbClr val="7030A0"/>
                </a:solidFill>
              </a:rPr>
              <a:t>enorme</a:t>
            </a:r>
            <a:r>
              <a:rPr lang="it-IT" dirty="0"/>
              <a:t>  tutto </a:t>
            </a:r>
            <a:r>
              <a:rPr lang="it-IT" dirty="0">
                <a:solidFill>
                  <a:srgbClr val="7030A0"/>
                </a:solidFill>
              </a:rPr>
              <a:t>bianco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/>
              <a:t>,con la faccia </a:t>
            </a:r>
            <a:r>
              <a:rPr lang="it-IT" dirty="0">
                <a:solidFill>
                  <a:srgbClr val="7030A0"/>
                </a:solidFill>
              </a:rPr>
              <a:t>arrabbiata</a:t>
            </a:r>
            <a:r>
              <a:rPr lang="it-IT" dirty="0"/>
              <a:t> e la voce </a:t>
            </a:r>
            <a:r>
              <a:rPr lang="it-IT" dirty="0">
                <a:solidFill>
                  <a:srgbClr val="7030A0"/>
                </a:solidFill>
              </a:rPr>
              <a:t>potente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Molly è una gattina </a:t>
            </a:r>
            <a:r>
              <a:rPr lang="it-IT" dirty="0">
                <a:solidFill>
                  <a:srgbClr val="7030A0"/>
                </a:solidFill>
              </a:rPr>
              <a:t>piccolina</a:t>
            </a:r>
            <a:r>
              <a:rPr lang="it-IT" dirty="0"/>
              <a:t> ,con la faccia</a:t>
            </a:r>
            <a:r>
              <a:rPr lang="it-IT" dirty="0">
                <a:solidFill>
                  <a:srgbClr val="7030A0"/>
                </a:solidFill>
              </a:rPr>
              <a:t> tranquilla </a:t>
            </a:r>
            <a:r>
              <a:rPr lang="it-IT" dirty="0"/>
              <a:t>e s</a:t>
            </a:r>
            <a:r>
              <a:rPr lang="it-IT" dirty="0">
                <a:solidFill>
                  <a:srgbClr val="7030A0"/>
                </a:solidFill>
              </a:rPr>
              <a:t>impatica</a:t>
            </a:r>
            <a:r>
              <a:rPr lang="it-IT" dirty="0"/>
              <a:t> e una vocina </a:t>
            </a:r>
            <a:r>
              <a:rPr lang="it-IT" dirty="0">
                <a:solidFill>
                  <a:srgbClr val="7030A0"/>
                </a:solidFill>
              </a:rPr>
              <a:t>sottile</a:t>
            </a:r>
            <a:r>
              <a:rPr lang="it-IT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822E3A-3AEE-4275-8014-818B9A58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4142" y="4001294"/>
            <a:ext cx="3513268" cy="2634951"/>
          </a:xfrm>
          <a:prstGeom prst="rect">
            <a:avLst/>
          </a:prstGeom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CB27D33D-EFE8-4F8D-923F-ADCEFD648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83352" y="3711223"/>
            <a:ext cx="3083350" cy="30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5A98B5-F750-4E8D-8B0F-8900D012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88" y="24887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 			</a:t>
            </a:r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BBB82835-5D0E-4416-89B5-BE99C8EE3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336"/>
            <a:ext cx="10515600" cy="4351338"/>
          </a:xfrm>
        </p:spPr>
        <p:txBody>
          <a:bodyPr/>
          <a:lstStyle/>
          <a:p>
            <a:r>
              <a:rPr lang="it-IT" dirty="0"/>
              <a:t>Le parole evidenziate ci permettono di identificare i  gatti ,ci dicono come sono  i gatti, cioè ne specificano le loro </a:t>
            </a:r>
            <a:r>
              <a:rPr lang="it-IT" dirty="0">
                <a:solidFill>
                  <a:srgbClr val="7030A0"/>
                </a:solidFill>
              </a:rPr>
              <a:t>QUALITA’.</a:t>
            </a:r>
          </a:p>
          <a:p>
            <a:endParaRPr lang="it-IT" dirty="0"/>
          </a:p>
          <a:p>
            <a:r>
              <a:rPr lang="it-IT" dirty="0"/>
              <a:t>Sono </a:t>
            </a:r>
            <a:r>
              <a:rPr lang="it-IT" dirty="0">
                <a:solidFill>
                  <a:srgbClr val="7030A0"/>
                </a:solidFill>
              </a:rPr>
              <a:t>AGGETTIVI QUALIFICATIVI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Gli </a:t>
            </a:r>
            <a:r>
              <a:rPr lang="it-IT" dirty="0">
                <a:solidFill>
                  <a:srgbClr val="7030A0"/>
                </a:solidFill>
              </a:rPr>
              <a:t>AGGETTIVI QUALIFICATIVI </a:t>
            </a:r>
            <a:r>
              <a:rPr lang="it-IT" dirty="0"/>
              <a:t>sono le parole che si aggiungono ai nomi di persone di animali e cose per indicarne le </a:t>
            </a:r>
            <a:r>
              <a:rPr lang="it-IT" dirty="0">
                <a:solidFill>
                  <a:srgbClr val="7030A0"/>
                </a:solidFill>
              </a:rPr>
              <a:t>QUALITA’. </a:t>
            </a:r>
            <a:r>
              <a:rPr lang="it-IT" dirty="0"/>
              <a:t>Possono precedere o seguire il nome e concordano con esso nel genere e nel numero.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71EF231-7737-4AA7-B90F-CB2D0977E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293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B82F7B-94A7-4F5F-BDBA-E3DE7C57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rgbClr val="7030A0"/>
                </a:solidFill>
              </a:rPr>
              <a:t>Completa le frasi con gli aggettivi qualificativi in parentesi concordandoli con i nomi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910426-D77F-48F2-ACF3-193A85A1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Mamma e papà sono (</a:t>
            </a:r>
            <a:r>
              <a:rPr lang="it-IT" dirty="0">
                <a:solidFill>
                  <a:srgbClr val="7030A0"/>
                </a:solidFill>
              </a:rPr>
              <a:t>felice</a:t>
            </a:r>
            <a:r>
              <a:rPr lang="it-IT" dirty="0"/>
              <a:t>) ……………per la mia vittoria nella gara di nuoto.</a:t>
            </a:r>
          </a:p>
          <a:p>
            <a:r>
              <a:rPr lang="it-IT" dirty="0"/>
              <a:t>Nel giardino ci sono gigli e rose (</a:t>
            </a:r>
            <a:r>
              <a:rPr lang="it-IT" dirty="0">
                <a:solidFill>
                  <a:srgbClr val="7030A0"/>
                </a:solidFill>
              </a:rPr>
              <a:t>bianco</a:t>
            </a:r>
            <a:r>
              <a:rPr lang="it-IT" dirty="0"/>
              <a:t>)…………</a:t>
            </a:r>
          </a:p>
          <a:p>
            <a:r>
              <a:rPr lang="it-IT" dirty="0"/>
              <a:t>Chiara e Fausta sono sempre (</a:t>
            </a:r>
            <a:r>
              <a:rPr lang="it-IT" dirty="0">
                <a:solidFill>
                  <a:srgbClr val="7030A0"/>
                </a:solidFill>
              </a:rPr>
              <a:t>tranquillo</a:t>
            </a:r>
            <a:r>
              <a:rPr lang="it-IT" dirty="0"/>
              <a:t>)………</a:t>
            </a:r>
          </a:p>
          <a:p>
            <a:r>
              <a:rPr lang="it-IT" dirty="0"/>
              <a:t>A Carnevale metterò barba e baffi (</a:t>
            </a:r>
            <a:r>
              <a:rPr lang="it-IT" dirty="0">
                <a:solidFill>
                  <a:srgbClr val="7030A0"/>
                </a:solidFill>
              </a:rPr>
              <a:t>finto</a:t>
            </a:r>
            <a:r>
              <a:rPr lang="it-IT" dirty="0"/>
              <a:t>)………….ed indosserò pantaloni e casacca (</a:t>
            </a:r>
            <a:r>
              <a:rPr lang="it-IT" dirty="0">
                <a:solidFill>
                  <a:srgbClr val="7030A0"/>
                </a:solidFill>
              </a:rPr>
              <a:t>verde</a:t>
            </a:r>
            <a:r>
              <a:rPr lang="it-IT" dirty="0"/>
              <a:t>)………</a:t>
            </a:r>
          </a:p>
        </p:txBody>
      </p:sp>
    </p:spTree>
    <p:extLst>
      <p:ext uri="{BB962C8B-B14F-4D97-AF65-F5344CB8AC3E}">
        <p14:creationId xmlns:p14="http://schemas.microsoft.com/office/powerpoint/2010/main" val="2757366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199</Words>
  <Application>Microsoft Office PowerPoint</Application>
  <PresentationFormat>Widescreen</PresentationFormat>
  <Paragraphs>19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Forte</vt:lpstr>
      <vt:lpstr>Tema di Office</vt:lpstr>
      <vt:lpstr>Gli Aggettivi qualificativi</vt:lpstr>
      <vt:lpstr>    I due gatti</vt:lpstr>
      <vt:lpstr>    </vt:lpstr>
      <vt:lpstr>Completa le frasi con gli aggettivi qualificativi in parentesi concordandoli con i nomi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Discorso Diretto</dc:title>
  <dc:creator>antonella lamparelli</dc:creator>
  <cp:lastModifiedBy>antonella lamparelli</cp:lastModifiedBy>
  <cp:revision>12</cp:revision>
  <dcterms:created xsi:type="dcterms:W3CDTF">2021-01-14T16:39:58Z</dcterms:created>
  <dcterms:modified xsi:type="dcterms:W3CDTF">2021-01-15T14:26:00Z</dcterms:modified>
</cp:coreProperties>
</file>