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63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3" name="Segnaposto contenuto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92" y="642594"/>
            <a:ext cx="10274802" cy="6837413"/>
          </a:xfrm>
        </p:spPr>
      </p:pic>
      <p:sp>
        <p:nvSpPr>
          <p:cNvPr id="4" name="CasellaDiTesto 3"/>
          <p:cNvSpPr txBox="1"/>
          <p:nvPr/>
        </p:nvSpPr>
        <p:spPr>
          <a:xfrm>
            <a:off x="1066800" y="6858000"/>
            <a:ext cx="3818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 smtClean="0">
                <a:solidFill>
                  <a:srgbClr val="FF0000"/>
                </a:solidFill>
              </a:rPr>
              <a:t>Ins</a:t>
            </a:r>
            <a:r>
              <a:rPr lang="it-IT" sz="2000" b="1" dirty="0" smtClean="0">
                <a:solidFill>
                  <a:srgbClr val="FF0000"/>
                </a:solidFill>
              </a:rPr>
              <a:t>. Anna Rullo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61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255" y="621877"/>
            <a:ext cx="9767454" cy="568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0"/>
            <a:ext cx="9601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75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1" y="0"/>
            <a:ext cx="93158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25" y="0"/>
            <a:ext cx="9572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25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5" y="0"/>
            <a:ext cx="96869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one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TM03457510[[fn=Sapone]]</Template>
  <TotalTime>17</TotalTime>
  <Words>4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Sapone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rullo</dc:creator>
  <cp:lastModifiedBy>anna rullo</cp:lastModifiedBy>
  <cp:revision>14</cp:revision>
  <dcterms:created xsi:type="dcterms:W3CDTF">2020-04-29T08:55:41Z</dcterms:created>
  <dcterms:modified xsi:type="dcterms:W3CDTF">2021-01-07T18:09:47Z</dcterms:modified>
</cp:coreProperties>
</file>