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B2074-0240-4E79-A2B2-425DE85D3D40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E4D27-7448-4F18-A1A3-D28A9BC433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E4D27-7448-4F18-A1A3-D28A9BC433A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6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51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16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0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57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8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3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62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73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2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55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C8AC-C11E-4E10-AA24-CFD9289ECEAF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9282B-3E3B-4E05-B6C4-53563AACC7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9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EMOZIO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391275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6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SPIE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3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COLO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13690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827585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DISEGNA E COLORA SUL QUADERNO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9802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CA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1038"/>
            <a:ext cx="792088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19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L’ ALFABEMOZIONARIO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SCRIVI LE EMOZIONI USANDO LE LETTERE DELL’ ALFABETO.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SPIEGA O DISEGNA  IL MOMENTO DELLE TUE EMOZIONI: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SEI ARRABBIATO/A QUANDO…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558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</Words>
  <Application>Microsoft Office PowerPoint</Application>
  <PresentationFormat>Presentazione su schermo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 ALFABEMOZIONARIO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carolinacennamo</cp:lastModifiedBy>
  <cp:revision>4</cp:revision>
  <dcterms:created xsi:type="dcterms:W3CDTF">2021-01-07T12:37:04Z</dcterms:created>
  <dcterms:modified xsi:type="dcterms:W3CDTF">2021-01-11T11:41:17Z</dcterms:modified>
</cp:coreProperties>
</file>