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251169-DEBD-47C1-8F78-E1BF10871B6C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8A482D0-9A33-4847-82E2-C29066FA783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1169-DEBD-47C1-8F78-E1BF10871B6C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2D0-9A33-4847-82E2-C29066FA783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1169-DEBD-47C1-8F78-E1BF10871B6C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2D0-9A33-4847-82E2-C29066FA783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251169-DEBD-47C1-8F78-E1BF10871B6C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A482D0-9A33-4847-82E2-C29066FA783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251169-DEBD-47C1-8F78-E1BF10871B6C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8A482D0-9A33-4847-82E2-C29066FA783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1169-DEBD-47C1-8F78-E1BF10871B6C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2D0-9A33-4847-82E2-C29066FA783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1169-DEBD-47C1-8F78-E1BF10871B6C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2D0-9A33-4847-82E2-C29066FA783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251169-DEBD-47C1-8F78-E1BF10871B6C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A482D0-9A33-4847-82E2-C29066FA783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51169-DEBD-47C1-8F78-E1BF10871B6C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482D0-9A33-4847-82E2-C29066FA783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251169-DEBD-47C1-8F78-E1BF10871B6C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A482D0-9A33-4847-82E2-C29066FA783C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251169-DEBD-47C1-8F78-E1BF10871B6C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8A482D0-9A33-4847-82E2-C29066FA783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251169-DEBD-47C1-8F78-E1BF10871B6C}" type="datetimeFigureOut">
              <a:rPr lang="it-IT" smtClean="0"/>
              <a:t>09/01/2021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8A482D0-9A33-4847-82E2-C29066FA783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195736" y="548680"/>
            <a:ext cx="6260232" cy="3528392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ISTITUTO COMPRENSIVO III PONTE – SICILIANO DI POMIGLIANO D’ARCO </a:t>
            </a:r>
            <a:br>
              <a:rPr lang="it-IT" sz="3600" dirty="0" smtClean="0"/>
            </a:br>
            <a:r>
              <a:rPr lang="it-IT" sz="3600" smtClean="0"/>
              <a:t>GEOFRAFIA VE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11760" y="4725144"/>
            <a:ext cx="5360640" cy="913656"/>
          </a:xfrm>
        </p:spPr>
        <p:txBody>
          <a:bodyPr>
            <a:normAutofit/>
          </a:bodyPr>
          <a:lstStyle/>
          <a:p>
            <a:pPr algn="l"/>
            <a:r>
              <a:rPr lang="it-IT" dirty="0" smtClean="0"/>
              <a:t>Regione Piemonte </a:t>
            </a:r>
          </a:p>
          <a:p>
            <a:pPr algn="l"/>
            <a:r>
              <a:rPr lang="it-IT" dirty="0" smtClean="0"/>
              <a:t>Docente: De Luca Annunziata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584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648072"/>
          </a:xfrm>
        </p:spPr>
        <p:txBody>
          <a:bodyPr/>
          <a:lstStyle/>
          <a:p>
            <a:pPr algn="ctr"/>
            <a:r>
              <a:rPr lang="it-IT" dirty="0" smtClean="0"/>
              <a:t>Regione Piemonte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30738" y="776834"/>
            <a:ext cx="7643192" cy="5954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 smtClean="0"/>
              <a:t>Osserviamo da vicino la regione Piemonte.</a:t>
            </a:r>
          </a:p>
          <a:p>
            <a:pPr marL="0" indent="0">
              <a:buNone/>
            </a:pPr>
            <a:r>
              <a:rPr lang="it-IT" sz="2000" i="1" dirty="0" smtClean="0"/>
              <a:t>I suoi confini</a:t>
            </a:r>
            <a:r>
              <a:rPr lang="it-IT" sz="2000" dirty="0" smtClean="0"/>
              <a:t>:</a:t>
            </a:r>
          </a:p>
          <a:p>
            <a:pPr marL="0" indent="0">
              <a:buNone/>
            </a:pPr>
            <a:r>
              <a:rPr lang="it-IT" sz="2000" dirty="0" smtClean="0"/>
              <a:t>A </a:t>
            </a:r>
            <a:r>
              <a:rPr lang="it-IT" sz="2000" b="1" i="1" dirty="0" smtClean="0"/>
              <a:t>Nord</a:t>
            </a:r>
            <a:r>
              <a:rPr lang="it-IT" sz="2000" dirty="0" smtClean="0"/>
              <a:t> con la Svizzera e la Valle D’Aosta, a </a:t>
            </a:r>
            <a:r>
              <a:rPr lang="it-IT" sz="2000" b="1" i="1" dirty="0" smtClean="0"/>
              <a:t>Sud</a:t>
            </a:r>
            <a:r>
              <a:rPr lang="it-IT" sz="2000" dirty="0" smtClean="0"/>
              <a:t> con la Liguria, ad </a:t>
            </a:r>
            <a:r>
              <a:rPr lang="it-IT" sz="2000" b="1" i="1" dirty="0" smtClean="0"/>
              <a:t>Est</a:t>
            </a:r>
            <a:r>
              <a:rPr lang="it-IT" sz="2000" dirty="0" smtClean="0"/>
              <a:t> con la Lombardia e l’Emila Romagna, ad </a:t>
            </a:r>
            <a:r>
              <a:rPr lang="it-IT" sz="2000" b="1" i="1" dirty="0" smtClean="0"/>
              <a:t>Ovest</a:t>
            </a:r>
            <a:r>
              <a:rPr lang="it-IT" sz="2000" dirty="0" smtClean="0"/>
              <a:t> con la Francia.</a:t>
            </a:r>
            <a:endParaRPr lang="it-IT" sz="2000" dirty="0"/>
          </a:p>
        </p:txBody>
      </p:sp>
      <p:sp>
        <p:nvSpPr>
          <p:cNvPr id="13" name="Ovale 12"/>
          <p:cNvSpPr/>
          <p:nvPr/>
        </p:nvSpPr>
        <p:spPr>
          <a:xfrm>
            <a:off x="7536808" y="3341992"/>
            <a:ext cx="1440160" cy="90314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50" dirty="0" smtClean="0"/>
              <a:t>EST</a:t>
            </a:r>
          </a:p>
          <a:p>
            <a:pPr algn="ctr"/>
            <a:r>
              <a:rPr lang="it-IT" sz="1050" dirty="0" smtClean="0"/>
              <a:t>Lombardia ed</a:t>
            </a:r>
          </a:p>
          <a:p>
            <a:pPr algn="ctr"/>
            <a:r>
              <a:rPr lang="it-IT" sz="1050" dirty="0" smtClean="0"/>
              <a:t>Emilia Romagna</a:t>
            </a:r>
            <a:endParaRPr lang="it-IT" sz="1050" dirty="0"/>
          </a:p>
        </p:txBody>
      </p:sp>
      <p:sp>
        <p:nvSpPr>
          <p:cNvPr id="17" name="Ovale 16"/>
          <p:cNvSpPr/>
          <p:nvPr/>
        </p:nvSpPr>
        <p:spPr>
          <a:xfrm>
            <a:off x="-358206" y="3912306"/>
            <a:ext cx="969766" cy="576064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50" dirty="0" smtClean="0"/>
              <a:t>OVEST</a:t>
            </a:r>
          </a:p>
          <a:p>
            <a:pPr algn="ctr"/>
            <a:r>
              <a:rPr lang="it-IT" sz="1050" dirty="0" smtClean="0"/>
              <a:t>Francia</a:t>
            </a:r>
            <a:endParaRPr lang="it-IT" sz="1050" dirty="0"/>
          </a:p>
        </p:txBody>
      </p:sp>
      <p:pic>
        <p:nvPicPr>
          <p:cNvPr id="1027" name="Picture 3" descr="C:\Users\SUD AFRICA\Desktop\81CiA6JZVEL._AC_SL15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76" y="2555855"/>
            <a:ext cx="6696744" cy="383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Connettore 2 30"/>
          <p:cNvCxnSpPr>
            <a:stCxn id="1043" idx="2"/>
          </p:cNvCxnSpPr>
          <p:nvPr/>
        </p:nvCxnSpPr>
        <p:spPr>
          <a:xfrm flipH="1">
            <a:off x="3965313" y="2555856"/>
            <a:ext cx="303412" cy="4464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29" name="Connettore 2 1028"/>
          <p:cNvCxnSpPr>
            <a:stCxn id="17" idx="6"/>
          </p:cNvCxnSpPr>
          <p:nvPr/>
        </p:nvCxnSpPr>
        <p:spPr>
          <a:xfrm>
            <a:off x="611560" y="4200338"/>
            <a:ext cx="545378" cy="1391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33" name="Connettore 2 1032"/>
          <p:cNvCxnSpPr/>
          <p:nvPr/>
        </p:nvCxnSpPr>
        <p:spPr>
          <a:xfrm flipH="1">
            <a:off x="6948264" y="3931802"/>
            <a:ext cx="588544" cy="2783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35" name="Connettore 2 1034"/>
          <p:cNvCxnSpPr/>
          <p:nvPr/>
        </p:nvCxnSpPr>
        <p:spPr>
          <a:xfrm flipH="1" flipV="1">
            <a:off x="4815555" y="5949280"/>
            <a:ext cx="288032" cy="7020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39" name="Ovale 1038"/>
          <p:cNvSpPr/>
          <p:nvPr/>
        </p:nvSpPr>
        <p:spPr>
          <a:xfrm>
            <a:off x="3954194" y="6407478"/>
            <a:ext cx="1440160" cy="32403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50" dirty="0" smtClean="0"/>
              <a:t>SUD</a:t>
            </a:r>
          </a:p>
          <a:p>
            <a:pPr algn="ctr"/>
            <a:r>
              <a:rPr lang="it-IT" sz="1050" dirty="0" smtClean="0"/>
              <a:t>Liguria</a:t>
            </a:r>
            <a:endParaRPr lang="it-IT" sz="1050" dirty="0"/>
          </a:p>
        </p:txBody>
      </p:sp>
      <p:sp>
        <p:nvSpPr>
          <p:cNvPr id="1043" name="Ovale 1042"/>
          <p:cNvSpPr/>
          <p:nvPr/>
        </p:nvSpPr>
        <p:spPr>
          <a:xfrm>
            <a:off x="4268725" y="2291183"/>
            <a:ext cx="1628653" cy="52934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050" dirty="0" smtClean="0"/>
              <a:t>NORD</a:t>
            </a:r>
          </a:p>
          <a:p>
            <a:pPr algn="ctr"/>
            <a:r>
              <a:rPr lang="it-IT" sz="1050" dirty="0" smtClean="0"/>
              <a:t>Svizzera e Valle D’Aosta</a:t>
            </a:r>
            <a:endParaRPr lang="it-IT" sz="1050" dirty="0"/>
          </a:p>
        </p:txBody>
      </p:sp>
    </p:spTree>
    <p:extLst>
      <p:ext uri="{BB962C8B-B14F-4D97-AF65-F5344CB8AC3E}">
        <p14:creationId xmlns:p14="http://schemas.microsoft.com/office/powerpoint/2010/main" val="3738921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787208" cy="5781256"/>
          </a:xfrm>
        </p:spPr>
        <p:txBody>
          <a:bodyPr/>
          <a:lstStyle/>
          <a:p>
            <a:pPr marL="0" indent="0">
              <a:buNone/>
            </a:pPr>
            <a:r>
              <a:rPr lang="it-IT" i="1" dirty="0" smtClean="0"/>
              <a:t>Il suo territorio:</a:t>
            </a:r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dirty="0" smtClean="0"/>
              <a:t>E’ attraversata dal fiume Po.</a:t>
            </a:r>
          </a:p>
          <a:p>
            <a:pPr marL="0" indent="0">
              <a:buNone/>
            </a:pPr>
            <a:r>
              <a:rPr lang="it-IT" dirty="0" smtClean="0"/>
              <a:t>Tra i laghi il più importante è il </a:t>
            </a:r>
            <a:r>
              <a:rPr lang="it-IT" b="1" i="1" dirty="0" smtClean="0"/>
              <a:t>Lago Maggiore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Ci sono le </a:t>
            </a:r>
            <a:r>
              <a:rPr lang="it-IT" b="1" i="1" dirty="0" smtClean="0"/>
              <a:t>Alpi</a:t>
            </a:r>
            <a:r>
              <a:rPr lang="it-IT" dirty="0" smtClean="0"/>
              <a:t> con alcune delle cime più alte d’Italia: il </a:t>
            </a:r>
            <a:r>
              <a:rPr lang="it-IT" b="1" i="1" dirty="0" smtClean="0"/>
              <a:t>Monte Rosa</a:t>
            </a:r>
            <a:r>
              <a:rPr lang="it-IT" dirty="0" smtClean="0"/>
              <a:t>, il </a:t>
            </a:r>
            <a:r>
              <a:rPr lang="it-IT" b="1" i="1" dirty="0" smtClean="0"/>
              <a:t>Gran Paradiso </a:t>
            </a:r>
            <a:r>
              <a:rPr lang="it-IT" dirty="0" smtClean="0"/>
              <a:t>e il </a:t>
            </a:r>
            <a:r>
              <a:rPr lang="it-IT" b="1" i="1" dirty="0" smtClean="0"/>
              <a:t>Monviso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i="1" dirty="0" smtClean="0"/>
              <a:t>N</a:t>
            </a:r>
            <a:r>
              <a:rPr lang="it-IT" dirty="0" smtClean="0"/>
              <a:t>ella zona centrale della regione si estendono le </a:t>
            </a:r>
            <a:r>
              <a:rPr lang="it-IT" b="1" i="1" dirty="0" smtClean="0"/>
              <a:t>Colline </a:t>
            </a:r>
            <a:r>
              <a:rPr lang="it-IT" dirty="0" smtClean="0"/>
              <a:t>che comprendono i gruppi del </a:t>
            </a:r>
            <a:r>
              <a:rPr lang="it-IT" b="1" i="1" dirty="0" smtClean="0"/>
              <a:t>Monferrato</a:t>
            </a:r>
            <a:r>
              <a:rPr lang="it-IT" dirty="0" smtClean="0"/>
              <a:t> e delle </a:t>
            </a:r>
            <a:r>
              <a:rPr lang="it-IT" b="1" i="1" dirty="0" smtClean="0"/>
              <a:t>Langhe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Ad est comincia la </a:t>
            </a:r>
            <a:r>
              <a:rPr lang="it-IT" b="1" i="1" dirty="0" smtClean="0"/>
              <a:t>Pianura Padana</a:t>
            </a:r>
          </a:p>
          <a:p>
            <a:pPr marL="0" indent="0">
              <a:buNone/>
            </a:pP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128551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390364" y="332656"/>
            <a:ext cx="7787208" cy="6192688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</p:txBody>
      </p:sp>
      <p:pic>
        <p:nvPicPr>
          <p:cNvPr id="3075" name="Picture 3" descr="C:\Users\SUD AFRICA\Desktop\piemonte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56084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09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pPr marL="0" indent="0">
              <a:buNone/>
            </a:pPr>
            <a:r>
              <a:rPr lang="it-IT" i="1" dirty="0" smtClean="0"/>
              <a:t>Capoluogo e città principali:</a:t>
            </a:r>
          </a:p>
          <a:p>
            <a:pPr marL="0" indent="0">
              <a:buNone/>
            </a:pPr>
            <a:endParaRPr lang="it-IT" i="1" dirty="0" smtClean="0"/>
          </a:p>
          <a:p>
            <a:pPr marL="0" indent="0">
              <a:buNone/>
            </a:pPr>
            <a:r>
              <a:rPr lang="it-IT" dirty="0" smtClean="0"/>
              <a:t>Il Capoluogo è </a:t>
            </a:r>
            <a:r>
              <a:rPr lang="it-IT" b="1" i="1" dirty="0" smtClean="0"/>
              <a:t>Torino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r>
              <a:rPr lang="it-IT" dirty="0" smtClean="0"/>
              <a:t>Le città principali sono: </a:t>
            </a:r>
            <a:r>
              <a:rPr lang="it-IT" b="1" i="1" dirty="0" smtClean="0"/>
              <a:t>Alessandria</a:t>
            </a:r>
            <a:r>
              <a:rPr lang="it-IT" dirty="0" smtClean="0"/>
              <a:t>, </a:t>
            </a:r>
            <a:r>
              <a:rPr lang="it-IT" b="1" i="1" dirty="0" smtClean="0"/>
              <a:t>Asti</a:t>
            </a:r>
            <a:r>
              <a:rPr lang="it-IT" dirty="0" smtClean="0"/>
              <a:t>, </a:t>
            </a:r>
            <a:r>
              <a:rPr lang="it-IT" b="1" i="1" dirty="0" smtClean="0"/>
              <a:t>Biella</a:t>
            </a:r>
            <a:r>
              <a:rPr lang="it-IT" dirty="0" smtClean="0"/>
              <a:t>, </a:t>
            </a:r>
            <a:r>
              <a:rPr lang="it-IT" b="1" i="1" dirty="0" smtClean="0"/>
              <a:t>Cuneo</a:t>
            </a:r>
            <a:r>
              <a:rPr lang="it-IT" dirty="0" smtClean="0"/>
              <a:t>, </a:t>
            </a:r>
            <a:r>
              <a:rPr lang="it-IT" b="1" i="1" dirty="0" smtClean="0"/>
              <a:t>Novara</a:t>
            </a:r>
            <a:r>
              <a:rPr lang="it-IT" dirty="0" smtClean="0"/>
              <a:t>, </a:t>
            </a:r>
            <a:r>
              <a:rPr lang="it-IT" b="1" i="1" dirty="0" smtClean="0"/>
              <a:t>Verbania</a:t>
            </a:r>
            <a:r>
              <a:rPr lang="it-IT" dirty="0" smtClean="0"/>
              <a:t>, </a:t>
            </a:r>
            <a:r>
              <a:rPr lang="it-IT" b="1" i="1" dirty="0" smtClean="0"/>
              <a:t>Vercelli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098" name="Picture 2" descr="C:\Users\SUD AFRICA\Desktop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80928"/>
            <a:ext cx="6912767" cy="36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786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715200" cy="5709248"/>
          </a:xfrm>
        </p:spPr>
        <p:txBody>
          <a:bodyPr/>
          <a:lstStyle/>
          <a:p>
            <a:pPr marL="0" indent="0">
              <a:buNone/>
            </a:pPr>
            <a:r>
              <a:rPr lang="it-IT" i="1" dirty="0" smtClean="0"/>
              <a:t>Attività e clima</a:t>
            </a:r>
            <a:r>
              <a:rPr lang="it-IT" dirty="0" smtClean="0"/>
              <a:t>: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i="1" dirty="0" smtClean="0"/>
              <a:t>Il clima </a:t>
            </a:r>
            <a:r>
              <a:rPr lang="it-IT" dirty="0" smtClean="0"/>
              <a:t>è alpino (in montagna), continentale (in pianura).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i="1" dirty="0" smtClean="0"/>
              <a:t>Agricoltura</a:t>
            </a:r>
            <a:r>
              <a:rPr lang="it-IT" dirty="0" smtClean="0"/>
              <a:t> : si allevano bovini.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i="1" dirty="0" smtClean="0"/>
              <a:t>Industrie</a:t>
            </a:r>
            <a:r>
              <a:rPr lang="it-IT" dirty="0" smtClean="0"/>
              <a:t>: automobilistiche FIAT, vinicole, dolciarie, elettroniche, tessili.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i="1" dirty="0" smtClean="0"/>
              <a:t>Settore terziario</a:t>
            </a:r>
            <a:r>
              <a:rPr lang="it-IT" dirty="0" smtClean="0"/>
              <a:t>: editoria, turismo, attività bancarie, ricerca scientifica e tecnologica.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5716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81</TotalTime>
  <Words>224</Words>
  <Application>Microsoft Office PowerPoint</Application>
  <PresentationFormat>Presentazione su schermo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Loggia</vt:lpstr>
      <vt:lpstr>ISTITUTO COMPRENSIVO III PONTE – SICILIANO DI POMIGLIANO D’ARCO  GEOFRAFIA VE</vt:lpstr>
      <vt:lpstr>Regione Piemonte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COMPRENSIVO III PONTE – SICILIANO DI POMIGLIANO D’ARCO  GEOFRAFIA IVE</dc:title>
  <dc:creator>SUD AFRICA</dc:creator>
  <cp:lastModifiedBy>SUD AFRICA</cp:lastModifiedBy>
  <cp:revision>8</cp:revision>
  <dcterms:created xsi:type="dcterms:W3CDTF">2021-01-09T13:49:57Z</dcterms:created>
  <dcterms:modified xsi:type="dcterms:W3CDTF">2021-01-09T15:11:33Z</dcterms:modified>
</cp:coreProperties>
</file>