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3A89A-73DF-4590-9CB1-85D9531B74CB}" v="4" dt="2021-01-15T14:12:30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6DF72DAB-5960-47BF-AC3C-E32B59614107}"/>
    <pc:docChg chg="custSel addSld delSld modSld sldOrd">
      <pc:chgData name="vincenzo giordano" userId="e19a4cf7edf4d346" providerId="LiveId" clId="{6DF72DAB-5960-47BF-AC3C-E32B59614107}" dt="2021-01-13T07:19:06.711" v="685" actId="948"/>
      <pc:docMkLst>
        <pc:docMk/>
      </pc:docMkLst>
      <pc:sldChg chg="addSp delSp modSp new mod ord setBg modClrScheme modAnim chgLayout">
        <pc:chgData name="vincenzo giordano" userId="e19a4cf7edf4d346" providerId="LiveId" clId="{6DF72DAB-5960-47BF-AC3C-E32B59614107}" dt="2021-01-13T07:19:06.711" v="685" actId="948"/>
        <pc:sldMkLst>
          <pc:docMk/>
          <pc:sldMk cId="1550738290" sldId="256"/>
        </pc:sldMkLst>
        <pc:spChg chg="del">
          <ac:chgData name="vincenzo giordano" userId="e19a4cf7edf4d346" providerId="LiveId" clId="{6DF72DAB-5960-47BF-AC3C-E32B59614107}" dt="2021-01-10T15:02:00.708" v="1" actId="700"/>
          <ac:spMkLst>
            <pc:docMk/>
            <pc:sldMk cId="1550738290" sldId="256"/>
            <ac:spMk id="2" creationId="{4F6CB1E2-4A1D-4DCC-9B65-52C691AC78E3}"/>
          </ac:spMkLst>
        </pc:spChg>
        <pc:spChg chg="del">
          <ac:chgData name="vincenzo giordano" userId="e19a4cf7edf4d346" providerId="LiveId" clId="{6DF72DAB-5960-47BF-AC3C-E32B59614107}" dt="2021-01-10T15:02:00.708" v="1" actId="700"/>
          <ac:spMkLst>
            <pc:docMk/>
            <pc:sldMk cId="1550738290" sldId="256"/>
            <ac:spMk id="3" creationId="{CD5BFC8E-1DC7-4F0B-A2BE-D205BE4502C0}"/>
          </ac:spMkLst>
        </pc:spChg>
        <pc:spChg chg="add mod">
          <ac:chgData name="vincenzo giordano" userId="e19a4cf7edf4d346" providerId="LiveId" clId="{6DF72DAB-5960-47BF-AC3C-E32B59614107}" dt="2021-01-10T17:50:48.961" v="559" actId="14100"/>
          <ac:spMkLst>
            <pc:docMk/>
            <pc:sldMk cId="1550738290" sldId="256"/>
            <ac:spMk id="5" creationId="{394B61CC-B7B0-428F-BDFD-4ADC25AE3893}"/>
          </ac:spMkLst>
        </pc:spChg>
        <pc:spChg chg="add del mod">
          <ac:chgData name="vincenzo giordano" userId="e19a4cf7edf4d346" providerId="LiveId" clId="{6DF72DAB-5960-47BF-AC3C-E32B59614107}" dt="2021-01-10T15:59:16.076" v="110" actId="478"/>
          <ac:spMkLst>
            <pc:docMk/>
            <pc:sldMk cId="1550738290" sldId="256"/>
            <ac:spMk id="5" creationId="{B2E13F5A-B40F-48E9-8BE8-402AC5D61645}"/>
          </ac:spMkLst>
        </pc:spChg>
        <pc:spChg chg="add del mod">
          <ac:chgData name="vincenzo giordano" userId="e19a4cf7edf4d346" providerId="LiveId" clId="{6DF72DAB-5960-47BF-AC3C-E32B59614107}" dt="2021-01-10T17:52:30.331" v="564" actId="478"/>
          <ac:spMkLst>
            <pc:docMk/>
            <pc:sldMk cId="1550738290" sldId="256"/>
            <ac:spMk id="6" creationId="{1DDFB14A-CC44-490F-BFF3-26500EDDC0BC}"/>
          </ac:spMkLst>
        </pc:spChg>
        <pc:spChg chg="add mod">
          <ac:chgData name="vincenzo giordano" userId="e19a4cf7edf4d346" providerId="LiveId" clId="{6DF72DAB-5960-47BF-AC3C-E32B59614107}" dt="2021-01-10T17:53:05.945" v="594" actId="1076"/>
          <ac:spMkLst>
            <pc:docMk/>
            <pc:sldMk cId="1550738290" sldId="256"/>
            <ac:spMk id="7" creationId="{90A344B2-1210-4147-9E88-1335E71187B9}"/>
          </ac:spMkLst>
        </pc:spChg>
        <pc:spChg chg="add del mod">
          <ac:chgData name="vincenzo giordano" userId="e19a4cf7edf4d346" providerId="LiveId" clId="{6DF72DAB-5960-47BF-AC3C-E32B59614107}" dt="2021-01-10T16:02:11.113" v="134" actId="478"/>
          <ac:spMkLst>
            <pc:docMk/>
            <pc:sldMk cId="1550738290" sldId="256"/>
            <ac:spMk id="9" creationId="{9EC43B68-D70D-4CED-B9D8-31F5BB9A1A3E}"/>
          </ac:spMkLst>
        </pc:spChg>
        <pc:spChg chg="add mod">
          <ac:chgData name="vincenzo giordano" userId="e19a4cf7edf4d346" providerId="LiveId" clId="{6DF72DAB-5960-47BF-AC3C-E32B59614107}" dt="2021-01-11T14:26:19.049" v="676" actId="14100"/>
          <ac:spMkLst>
            <pc:docMk/>
            <pc:sldMk cId="1550738290" sldId="256"/>
            <ac:spMk id="9" creationId="{D3CB3460-2AE3-4F89-8105-CF43295AC1DA}"/>
          </ac:spMkLst>
        </pc:spChg>
        <pc:spChg chg="add del mod">
          <ac:chgData name="vincenzo giordano" userId="e19a4cf7edf4d346" providerId="LiveId" clId="{6DF72DAB-5960-47BF-AC3C-E32B59614107}" dt="2021-01-10T16:37:19.893" v="382" actId="478"/>
          <ac:spMkLst>
            <pc:docMk/>
            <pc:sldMk cId="1550738290" sldId="256"/>
            <ac:spMk id="10" creationId="{D4B0400A-BF15-4584-9AB3-68F839308E59}"/>
          </ac:spMkLst>
        </pc:spChg>
        <pc:spChg chg="add del mod">
          <ac:chgData name="vincenzo giordano" userId="e19a4cf7edf4d346" providerId="LiveId" clId="{6DF72DAB-5960-47BF-AC3C-E32B59614107}" dt="2021-01-10T17:51:20.194" v="563" actId="478"/>
          <ac:spMkLst>
            <pc:docMk/>
            <pc:sldMk cId="1550738290" sldId="256"/>
            <ac:spMk id="11" creationId="{50AC3015-E653-4DE6-9D48-8499786C194B}"/>
          </ac:spMkLst>
        </pc:spChg>
        <pc:graphicFrameChg chg="add mod modGraphic">
          <ac:chgData name="vincenzo giordano" userId="e19a4cf7edf4d346" providerId="LiveId" clId="{6DF72DAB-5960-47BF-AC3C-E32B59614107}" dt="2021-01-13T07:19:06.711" v="685" actId="948"/>
          <ac:graphicFrameMkLst>
            <pc:docMk/>
            <pc:sldMk cId="1550738290" sldId="256"/>
            <ac:graphicFrameMk id="4" creationId="{A4D9C0AB-D5D5-4EF8-A5F2-1DFC13742118}"/>
          </ac:graphicFrameMkLst>
        </pc:graphicFrameChg>
        <pc:picChg chg="add del mod">
          <ac:chgData name="vincenzo giordano" userId="e19a4cf7edf4d346" providerId="LiveId" clId="{6DF72DAB-5960-47BF-AC3C-E32B59614107}" dt="2021-01-10T17:48:15.946" v="537" actId="478"/>
          <ac:picMkLst>
            <pc:docMk/>
            <pc:sldMk cId="1550738290" sldId="256"/>
            <ac:picMk id="2" creationId="{016CD108-3D26-4BF8-8581-A937071A01E5}"/>
          </ac:picMkLst>
        </pc:picChg>
        <pc:picChg chg="add mod">
          <ac:chgData name="vincenzo giordano" userId="e19a4cf7edf4d346" providerId="LiveId" clId="{6DF72DAB-5960-47BF-AC3C-E32B59614107}" dt="2021-01-11T14:26:35.280" v="678"/>
          <ac:picMkLst>
            <pc:docMk/>
            <pc:sldMk cId="1550738290" sldId="256"/>
            <ac:picMk id="2" creationId="{F88DD151-F1AC-4929-9A78-FECF681B82E0}"/>
          </ac:picMkLst>
        </pc:picChg>
        <pc:picChg chg="add mod">
          <ac:chgData name="vincenzo giordano" userId="e19a4cf7edf4d346" providerId="LiveId" clId="{6DF72DAB-5960-47BF-AC3C-E32B59614107}" dt="2021-01-10T17:49:56.967" v="551" actId="1076"/>
          <ac:picMkLst>
            <pc:docMk/>
            <pc:sldMk cId="1550738290" sldId="256"/>
            <ac:picMk id="3" creationId="{414B3947-25F9-4289-9AB1-26689606EEC2}"/>
          </ac:picMkLst>
        </pc:picChg>
        <pc:picChg chg="add mod">
          <ac:chgData name="vincenzo giordano" userId="e19a4cf7edf4d346" providerId="LiveId" clId="{6DF72DAB-5960-47BF-AC3C-E32B59614107}" dt="2021-01-10T17:50:34.334" v="557" actId="1076"/>
          <ac:picMkLst>
            <pc:docMk/>
            <pc:sldMk cId="1550738290" sldId="256"/>
            <ac:picMk id="8" creationId="{1B689F36-A3BA-43B5-B1A8-FFA2D492919D}"/>
          </ac:picMkLst>
        </pc:picChg>
      </pc:sldChg>
      <pc:sldChg chg="addSp delSp modSp new mod setBg">
        <pc:chgData name="vincenzo giordano" userId="e19a4cf7edf4d346" providerId="LiveId" clId="{6DF72DAB-5960-47BF-AC3C-E32B59614107}" dt="2021-01-10T16:31:09.735" v="362" actId="1076"/>
        <pc:sldMkLst>
          <pc:docMk/>
          <pc:sldMk cId="2076514375" sldId="257"/>
        </pc:sldMkLst>
        <pc:spChg chg="add mod">
          <ac:chgData name="vincenzo giordano" userId="e19a4cf7edf4d346" providerId="LiveId" clId="{6DF72DAB-5960-47BF-AC3C-E32B59614107}" dt="2021-01-10T16:30:46.126" v="360" actId="207"/>
          <ac:spMkLst>
            <pc:docMk/>
            <pc:sldMk cId="2076514375" sldId="257"/>
            <ac:spMk id="2" creationId="{21BAD81A-30DA-497E-A2DB-29E3EEBD193A}"/>
          </ac:spMkLst>
        </pc:spChg>
        <pc:spChg chg="add mod">
          <ac:chgData name="vincenzo giordano" userId="e19a4cf7edf4d346" providerId="LiveId" clId="{6DF72DAB-5960-47BF-AC3C-E32B59614107}" dt="2021-01-10T16:31:09.735" v="362" actId="1076"/>
          <ac:spMkLst>
            <pc:docMk/>
            <pc:sldMk cId="2076514375" sldId="257"/>
            <ac:spMk id="3" creationId="{6E77F344-8958-4F17-B958-8ED311AD489F}"/>
          </ac:spMkLst>
        </pc:spChg>
        <pc:spChg chg="add del">
          <ac:chgData name="vincenzo giordano" userId="e19a4cf7edf4d346" providerId="LiveId" clId="{6DF72DAB-5960-47BF-AC3C-E32B59614107}" dt="2021-01-10T16:22:51.630" v="275" actId="478"/>
          <ac:spMkLst>
            <pc:docMk/>
            <pc:sldMk cId="2076514375" sldId="257"/>
            <ac:spMk id="6" creationId="{EB010941-A10B-4EF9-90E6-DB24A38FFE73}"/>
          </ac:spMkLst>
        </pc:spChg>
        <pc:picChg chg="add del mod">
          <ac:chgData name="vincenzo giordano" userId="e19a4cf7edf4d346" providerId="LiveId" clId="{6DF72DAB-5960-47BF-AC3C-E32B59614107}" dt="2021-01-10T15:14:45.908" v="6" actId="478"/>
          <ac:picMkLst>
            <pc:docMk/>
            <pc:sldMk cId="2076514375" sldId="257"/>
            <ac:picMk id="3" creationId="{FE5038B9-7ACD-429B-B436-4259EF50C47C}"/>
          </ac:picMkLst>
        </pc:picChg>
        <pc:picChg chg="add mod">
          <ac:chgData name="vincenzo giordano" userId="e19a4cf7edf4d346" providerId="LiveId" clId="{6DF72DAB-5960-47BF-AC3C-E32B59614107}" dt="2021-01-10T16:30:10.617" v="357" actId="1076"/>
          <ac:picMkLst>
            <pc:docMk/>
            <pc:sldMk cId="2076514375" sldId="257"/>
            <ac:picMk id="4" creationId="{12E383C1-75D6-42EE-83AE-3941A34785FF}"/>
          </ac:picMkLst>
        </pc:picChg>
        <pc:picChg chg="add del mod">
          <ac:chgData name="vincenzo giordano" userId="e19a4cf7edf4d346" providerId="LiveId" clId="{6DF72DAB-5960-47BF-AC3C-E32B59614107}" dt="2021-01-10T16:24:42.304" v="284" actId="21"/>
          <ac:picMkLst>
            <pc:docMk/>
            <pc:sldMk cId="2076514375" sldId="257"/>
            <ac:picMk id="5" creationId="{379A40B3-465D-4FD4-99D7-8C1B6047F6E0}"/>
          </ac:picMkLst>
        </pc:picChg>
        <pc:picChg chg="add mod">
          <ac:chgData name="vincenzo giordano" userId="e19a4cf7edf4d346" providerId="LiveId" clId="{6DF72DAB-5960-47BF-AC3C-E32B59614107}" dt="2021-01-10T16:29:32.664" v="352" actId="1076"/>
          <ac:picMkLst>
            <pc:docMk/>
            <pc:sldMk cId="2076514375" sldId="257"/>
            <ac:picMk id="8" creationId="{5727B10B-D1A5-4834-AAF9-68B1B982E1BC}"/>
          </ac:picMkLst>
        </pc:picChg>
        <pc:picChg chg="add mod">
          <ac:chgData name="vincenzo giordano" userId="e19a4cf7edf4d346" providerId="LiveId" clId="{6DF72DAB-5960-47BF-AC3C-E32B59614107}" dt="2021-01-10T16:30:16.015" v="358" actId="1076"/>
          <ac:picMkLst>
            <pc:docMk/>
            <pc:sldMk cId="2076514375" sldId="257"/>
            <ac:picMk id="9" creationId="{1E490122-6540-475E-9CA1-2A85421B026B}"/>
          </ac:picMkLst>
        </pc:picChg>
        <pc:picChg chg="add del mod">
          <ac:chgData name="vincenzo giordano" userId="e19a4cf7edf4d346" providerId="LiveId" clId="{6DF72DAB-5960-47BF-AC3C-E32B59614107}" dt="2021-01-10T16:15:53.795" v="159" actId="21"/>
          <ac:picMkLst>
            <pc:docMk/>
            <pc:sldMk cId="2076514375" sldId="257"/>
            <ac:picMk id="1026" creationId="{CCFCC757-7528-44A9-8312-0C15C8141889}"/>
          </ac:picMkLst>
        </pc:picChg>
      </pc:sldChg>
      <pc:sldChg chg="addSp delSp modSp new mod ord setBg modAnim">
        <pc:chgData name="vincenzo giordano" userId="e19a4cf7edf4d346" providerId="LiveId" clId="{6DF72DAB-5960-47BF-AC3C-E32B59614107}" dt="2021-01-11T14:27:24.312" v="683" actId="1076"/>
        <pc:sldMkLst>
          <pc:docMk/>
          <pc:sldMk cId="1590017129" sldId="258"/>
        </pc:sldMkLst>
        <pc:spChg chg="add del mod">
          <ac:chgData name="vincenzo giordano" userId="e19a4cf7edf4d346" providerId="LiveId" clId="{6DF72DAB-5960-47BF-AC3C-E32B59614107}" dt="2021-01-10T15:37:47.909" v="32" actId="478"/>
          <ac:spMkLst>
            <pc:docMk/>
            <pc:sldMk cId="1590017129" sldId="258"/>
            <ac:spMk id="3" creationId="{949EA92B-1AB3-4D64-A750-DF8005ACE7D3}"/>
          </ac:spMkLst>
        </pc:spChg>
        <pc:spChg chg="add del mod">
          <ac:chgData name="vincenzo giordano" userId="e19a4cf7edf4d346" providerId="LiveId" clId="{6DF72DAB-5960-47BF-AC3C-E32B59614107}" dt="2021-01-10T15:37:59.333" v="37" actId="478"/>
          <ac:spMkLst>
            <pc:docMk/>
            <pc:sldMk cId="1590017129" sldId="258"/>
            <ac:spMk id="4" creationId="{36429993-A683-4EDE-85C0-8D7CB2AEE597}"/>
          </ac:spMkLst>
        </pc:spChg>
        <pc:spChg chg="add mod">
          <ac:chgData name="vincenzo giordano" userId="e19a4cf7edf4d346" providerId="LiveId" clId="{6DF72DAB-5960-47BF-AC3C-E32B59614107}" dt="2021-01-11T14:27:13.233" v="679" actId="1076"/>
          <ac:spMkLst>
            <pc:docMk/>
            <pc:sldMk cId="1590017129" sldId="258"/>
            <ac:spMk id="6" creationId="{F89E9B81-15B4-4DF7-B085-F3A0BDE02259}"/>
          </ac:spMkLst>
        </pc:spChg>
        <pc:spChg chg="add del mod">
          <ac:chgData name="vincenzo giordano" userId="e19a4cf7edf4d346" providerId="LiveId" clId="{6DF72DAB-5960-47BF-AC3C-E32B59614107}" dt="2021-01-10T16:00:58.020" v="122" actId="21"/>
          <ac:spMkLst>
            <pc:docMk/>
            <pc:sldMk cId="1590017129" sldId="258"/>
            <ac:spMk id="9" creationId="{CD674E4E-F82A-4F53-BF29-4A52A007DC72}"/>
          </ac:spMkLst>
        </pc:spChg>
        <pc:picChg chg="add mod">
          <ac:chgData name="vincenzo giordano" userId="e19a4cf7edf4d346" providerId="LiveId" clId="{6DF72DAB-5960-47BF-AC3C-E32B59614107}" dt="2021-01-11T14:27:24.312" v="683" actId="1076"/>
          <ac:picMkLst>
            <pc:docMk/>
            <pc:sldMk cId="1590017129" sldId="258"/>
            <ac:picMk id="4" creationId="{FB7CA1DC-87A6-485C-808D-6FEA9CF6248E}"/>
          </ac:picMkLst>
        </pc:picChg>
        <pc:picChg chg="add mod">
          <ac:chgData name="vincenzo giordano" userId="e19a4cf7edf4d346" providerId="LiveId" clId="{6DF72DAB-5960-47BF-AC3C-E32B59614107}" dt="2021-01-11T14:27:18.775" v="681" actId="1076"/>
          <ac:picMkLst>
            <pc:docMk/>
            <pc:sldMk cId="1590017129" sldId="258"/>
            <ac:picMk id="8" creationId="{3BFDAF65-146F-4CE3-BB21-20386DDAA821}"/>
          </ac:picMkLst>
        </pc:picChg>
        <pc:picChg chg="add del mod">
          <ac:chgData name="vincenzo giordano" userId="e19a4cf7edf4d346" providerId="LiveId" clId="{6DF72DAB-5960-47BF-AC3C-E32B59614107}" dt="2021-01-10T16:00:52.844" v="121" actId="478"/>
          <ac:picMkLst>
            <pc:docMk/>
            <pc:sldMk cId="1590017129" sldId="258"/>
            <ac:picMk id="10" creationId="{C9F15064-02C3-4228-B60D-E7EDCC6648E0}"/>
          </ac:picMkLst>
        </pc:picChg>
      </pc:sldChg>
      <pc:sldChg chg="addSp delSp modSp new mod ord setBg delAnim modAnim">
        <pc:chgData name="vincenzo giordano" userId="e19a4cf7edf4d346" providerId="LiveId" clId="{6DF72DAB-5960-47BF-AC3C-E32B59614107}" dt="2021-01-11T14:23:55.013" v="644" actId="1076"/>
        <pc:sldMkLst>
          <pc:docMk/>
          <pc:sldMk cId="1490827408" sldId="259"/>
        </pc:sldMkLst>
        <pc:spChg chg="add mod">
          <ac:chgData name="vincenzo giordano" userId="e19a4cf7edf4d346" providerId="LiveId" clId="{6DF72DAB-5960-47BF-AC3C-E32B59614107}" dt="2021-01-10T17:21:53.010" v="525" actId="1076"/>
          <ac:spMkLst>
            <pc:docMk/>
            <pc:sldMk cId="1490827408" sldId="259"/>
            <ac:spMk id="5" creationId="{4343F222-C149-4221-8A3D-E40FA439B6E5}"/>
          </ac:spMkLst>
        </pc:spChg>
        <pc:spChg chg="add mod">
          <ac:chgData name="vincenzo giordano" userId="e19a4cf7edf4d346" providerId="LiveId" clId="{6DF72DAB-5960-47BF-AC3C-E32B59614107}" dt="2021-01-11T14:23:55.013" v="644" actId="1076"/>
          <ac:spMkLst>
            <pc:docMk/>
            <pc:sldMk cId="1490827408" sldId="259"/>
            <ac:spMk id="7" creationId="{BA3C9BD6-9239-4BD9-B0A9-0162931DFF6F}"/>
          </ac:spMkLst>
        </pc:spChg>
        <pc:picChg chg="add del mod">
          <ac:chgData name="vincenzo giordano" userId="e19a4cf7edf4d346" providerId="LiveId" clId="{6DF72DAB-5960-47BF-AC3C-E32B59614107}" dt="2021-01-11T14:22:47.036" v="632" actId="21"/>
          <ac:picMkLst>
            <pc:docMk/>
            <pc:sldMk cId="1490827408" sldId="259"/>
            <ac:picMk id="2" creationId="{223BE238-7E9C-4204-977E-48A25D36CF38}"/>
          </ac:picMkLst>
        </pc:picChg>
        <pc:picChg chg="add del mod">
          <ac:chgData name="vincenzo giordano" userId="e19a4cf7edf4d346" providerId="LiveId" clId="{6DF72DAB-5960-47BF-AC3C-E32B59614107}" dt="2021-01-10T17:10:30.816" v="481" actId="21"/>
          <ac:picMkLst>
            <pc:docMk/>
            <pc:sldMk cId="1490827408" sldId="259"/>
            <ac:picMk id="3" creationId="{7040D831-556E-4962-BC8E-99557D293716}"/>
          </ac:picMkLst>
        </pc:picChg>
        <pc:picChg chg="add mod">
          <ac:chgData name="vincenzo giordano" userId="e19a4cf7edf4d346" providerId="LiveId" clId="{6DF72DAB-5960-47BF-AC3C-E32B59614107}" dt="2021-01-11T14:23:41.455" v="641"/>
          <ac:picMkLst>
            <pc:docMk/>
            <pc:sldMk cId="1490827408" sldId="259"/>
            <ac:picMk id="3" creationId="{767E27B0-AF51-4FFF-B544-1564ADDAC2F5}"/>
          </ac:picMkLst>
        </pc:picChg>
        <pc:picChg chg="add mod">
          <ac:chgData name="vincenzo giordano" userId="e19a4cf7edf4d346" providerId="LiveId" clId="{6DF72DAB-5960-47BF-AC3C-E32B59614107}" dt="2021-01-11T14:23:25.063" v="638" actId="1076"/>
          <ac:picMkLst>
            <pc:docMk/>
            <pc:sldMk cId="1490827408" sldId="259"/>
            <ac:picMk id="6" creationId="{03ADF968-5BA0-4E15-BD2E-6888E2228CEE}"/>
          </ac:picMkLst>
        </pc:picChg>
      </pc:sldChg>
      <pc:sldChg chg="addSp modSp new mod modAnim">
        <pc:chgData name="vincenzo giordano" userId="e19a4cf7edf4d346" providerId="LiveId" clId="{6DF72DAB-5960-47BF-AC3C-E32B59614107}" dt="2021-01-10T16:43:41.190" v="438" actId="1076"/>
        <pc:sldMkLst>
          <pc:docMk/>
          <pc:sldMk cId="3237334168" sldId="260"/>
        </pc:sldMkLst>
        <pc:spChg chg="add mod">
          <ac:chgData name="vincenzo giordano" userId="e19a4cf7edf4d346" providerId="LiveId" clId="{6DF72DAB-5960-47BF-AC3C-E32B59614107}" dt="2021-01-10T16:43:41.190" v="438" actId="1076"/>
          <ac:spMkLst>
            <pc:docMk/>
            <pc:sldMk cId="3237334168" sldId="260"/>
            <ac:spMk id="3" creationId="{A1BFAA2C-BA55-46B8-BE91-E4EC42AF4C56}"/>
          </ac:spMkLst>
        </pc:spChg>
        <pc:picChg chg="add mod">
          <ac:chgData name="vincenzo giordano" userId="e19a4cf7edf4d346" providerId="LiveId" clId="{6DF72DAB-5960-47BF-AC3C-E32B59614107}" dt="2021-01-10T16:34:38.068" v="374" actId="14100"/>
          <ac:picMkLst>
            <pc:docMk/>
            <pc:sldMk cId="3237334168" sldId="260"/>
            <ac:picMk id="2" creationId="{BB7E55C6-5DCE-49EC-A050-19D82AA89B7E}"/>
          </ac:picMkLst>
        </pc:picChg>
      </pc:sldChg>
      <pc:sldChg chg="addSp modSp new del">
        <pc:chgData name="vincenzo giordano" userId="e19a4cf7edf4d346" providerId="LiveId" clId="{6DF72DAB-5960-47BF-AC3C-E32B59614107}" dt="2021-01-10T17:26:48.126" v="526" actId="47"/>
        <pc:sldMkLst>
          <pc:docMk/>
          <pc:sldMk cId="678735916" sldId="261"/>
        </pc:sldMkLst>
        <pc:picChg chg="add mod">
          <ac:chgData name="vincenzo giordano" userId="e19a4cf7edf4d346" providerId="LiveId" clId="{6DF72DAB-5960-47BF-AC3C-E32B59614107}" dt="2021-01-10T17:10:33.711" v="482"/>
          <ac:picMkLst>
            <pc:docMk/>
            <pc:sldMk cId="678735916" sldId="261"/>
            <ac:picMk id="2" creationId="{A7B1144B-6C68-44A5-8817-62F1A6A4A8B6}"/>
          </ac:picMkLst>
        </pc:picChg>
      </pc:sldChg>
      <pc:sldChg chg="addSp delSp modSp new del mod">
        <pc:chgData name="vincenzo giordano" userId="e19a4cf7edf4d346" providerId="LiveId" clId="{6DF72DAB-5960-47BF-AC3C-E32B59614107}" dt="2021-01-10T16:33:42.700" v="369" actId="47"/>
        <pc:sldMkLst>
          <pc:docMk/>
          <pc:sldMk cId="1583962266" sldId="261"/>
        </pc:sldMkLst>
        <pc:picChg chg="add del mod">
          <ac:chgData name="vincenzo giordano" userId="e19a4cf7edf4d346" providerId="LiveId" clId="{6DF72DAB-5960-47BF-AC3C-E32B59614107}" dt="2021-01-10T16:16:02.211" v="162" actId="21"/>
          <ac:picMkLst>
            <pc:docMk/>
            <pc:sldMk cId="1583962266" sldId="261"/>
            <ac:picMk id="3" creationId="{019BF6A3-24DF-4FC8-837E-ED9BDE27B964}"/>
          </ac:picMkLst>
        </pc:picChg>
        <pc:picChg chg="add mod">
          <ac:chgData name="vincenzo giordano" userId="e19a4cf7edf4d346" providerId="LiveId" clId="{6DF72DAB-5960-47BF-AC3C-E32B59614107}" dt="2021-01-10T16:15:59.255" v="161" actId="1076"/>
          <ac:picMkLst>
            <pc:docMk/>
            <pc:sldMk cId="1583962266" sldId="261"/>
            <ac:picMk id="4" creationId="{3AE9CBE2-DBF8-4962-87C5-695A087C78FE}"/>
          </ac:picMkLst>
        </pc:picChg>
        <pc:picChg chg="add del mod">
          <ac:chgData name="vincenzo giordano" userId="e19a4cf7edf4d346" providerId="LiveId" clId="{6DF72DAB-5960-47BF-AC3C-E32B59614107}" dt="2021-01-10T16:24:31.234" v="282" actId="21"/>
          <ac:picMkLst>
            <pc:docMk/>
            <pc:sldMk cId="1583962266" sldId="261"/>
            <ac:picMk id="6" creationId="{EFA5EF26-559D-4980-85FC-178CA4EDA5B0}"/>
          </ac:picMkLst>
        </pc:picChg>
        <pc:picChg chg="add del mod">
          <ac:chgData name="vincenzo giordano" userId="e19a4cf7edf4d346" providerId="LiveId" clId="{6DF72DAB-5960-47BF-AC3C-E32B59614107}" dt="2021-01-10T16:24:53.099" v="285" actId="21"/>
          <ac:picMkLst>
            <pc:docMk/>
            <pc:sldMk cId="1583962266" sldId="261"/>
            <ac:picMk id="7" creationId="{5FE6127E-EEE0-465A-AD92-3D091B0BDEC0}"/>
          </ac:picMkLst>
        </pc:picChg>
      </pc:sldChg>
    </pc:docChg>
  </pc:docChgLst>
  <pc:docChgLst>
    <pc:chgData name="vincenzo giordano" userId="e19a4cf7edf4d346" providerId="LiveId" clId="{27F3A89A-73DF-4590-9CB1-85D9531B74CB}"/>
    <pc:docChg chg="custSel modSld">
      <pc:chgData name="vincenzo giordano" userId="e19a4cf7edf4d346" providerId="LiveId" clId="{27F3A89A-73DF-4590-9CB1-85D9531B74CB}" dt="2021-01-15T14:12:34.570" v="31" actId="14100"/>
      <pc:docMkLst>
        <pc:docMk/>
      </pc:docMkLst>
      <pc:sldChg chg="addSp delSp modSp mod delAnim">
        <pc:chgData name="vincenzo giordano" userId="e19a4cf7edf4d346" providerId="LiveId" clId="{27F3A89A-73DF-4590-9CB1-85D9531B74CB}" dt="2021-01-15T14:06:57.081" v="16" actId="1076"/>
        <pc:sldMkLst>
          <pc:docMk/>
          <pc:sldMk cId="1490827408" sldId="259"/>
        </pc:sldMkLst>
        <pc:spChg chg="del mod">
          <ac:chgData name="vincenzo giordano" userId="e19a4cf7edf4d346" providerId="LiveId" clId="{27F3A89A-73DF-4590-9CB1-85D9531B74CB}" dt="2021-01-15T14:05:54.170" v="8" actId="478"/>
          <ac:spMkLst>
            <pc:docMk/>
            <pc:sldMk cId="1490827408" sldId="259"/>
            <ac:spMk id="5" creationId="{4343F222-C149-4221-8A3D-E40FA439B6E5}"/>
          </ac:spMkLst>
        </pc:spChg>
        <pc:spChg chg="add mod">
          <ac:chgData name="vincenzo giordano" userId="e19a4cf7edf4d346" providerId="LiveId" clId="{27F3A89A-73DF-4590-9CB1-85D9531B74CB}" dt="2021-01-15T14:06:46.164" v="15" actId="255"/>
          <ac:spMkLst>
            <pc:docMk/>
            <pc:sldMk cId="1490827408" sldId="259"/>
            <ac:spMk id="9" creationId="{6282385A-4593-4E2B-9DF5-6A5436A48883}"/>
          </ac:spMkLst>
        </pc:spChg>
        <pc:picChg chg="add mod">
          <ac:chgData name="vincenzo giordano" userId="e19a4cf7edf4d346" providerId="LiveId" clId="{27F3A89A-73DF-4590-9CB1-85D9531B74CB}" dt="2021-01-15T14:06:57.081" v="16" actId="1076"/>
          <ac:picMkLst>
            <pc:docMk/>
            <pc:sldMk cId="1490827408" sldId="259"/>
            <ac:picMk id="4" creationId="{A33A97B4-7EDD-4FB5-8195-17AD53613D64}"/>
          </ac:picMkLst>
        </pc:picChg>
        <pc:picChg chg="del">
          <ac:chgData name="vincenzo giordano" userId="e19a4cf7edf4d346" providerId="LiveId" clId="{27F3A89A-73DF-4590-9CB1-85D9531B74CB}" dt="2021-01-15T14:05:01.112" v="0" actId="478"/>
          <ac:picMkLst>
            <pc:docMk/>
            <pc:sldMk cId="1490827408" sldId="259"/>
            <ac:picMk id="6" creationId="{03ADF968-5BA0-4E15-BD2E-6888E2228CEE}"/>
          </ac:picMkLst>
        </pc:picChg>
      </pc:sldChg>
      <pc:sldChg chg="addSp delSp modSp mod setBg delAnim">
        <pc:chgData name="vincenzo giordano" userId="e19a4cf7edf4d346" providerId="LiveId" clId="{27F3A89A-73DF-4590-9CB1-85D9531B74CB}" dt="2021-01-15T14:12:34.570" v="31" actId="14100"/>
        <pc:sldMkLst>
          <pc:docMk/>
          <pc:sldMk cId="3237334168" sldId="260"/>
        </pc:sldMkLst>
        <pc:spChg chg="add mod">
          <ac:chgData name="vincenzo giordano" userId="e19a4cf7edf4d346" providerId="LiveId" clId="{27F3A89A-73DF-4590-9CB1-85D9531B74CB}" dt="2021-01-15T14:11:45.804" v="29" actId="1076"/>
          <ac:spMkLst>
            <pc:docMk/>
            <pc:sldMk cId="3237334168" sldId="260"/>
            <ac:spMk id="7" creationId="{88A52A8B-CA1E-49DC-9C5B-57BE23427AFA}"/>
          </ac:spMkLst>
        </pc:spChg>
        <pc:picChg chg="del">
          <ac:chgData name="vincenzo giordano" userId="e19a4cf7edf4d346" providerId="LiveId" clId="{27F3A89A-73DF-4590-9CB1-85D9531B74CB}" dt="2021-01-15T14:10:43.875" v="17" actId="478"/>
          <ac:picMkLst>
            <pc:docMk/>
            <pc:sldMk cId="3237334168" sldId="260"/>
            <ac:picMk id="2" creationId="{BB7E55C6-5DCE-49EC-A050-19D82AA89B7E}"/>
          </ac:picMkLst>
        </pc:picChg>
        <pc:picChg chg="add mod">
          <ac:chgData name="vincenzo giordano" userId="e19a4cf7edf4d346" providerId="LiveId" clId="{27F3A89A-73DF-4590-9CB1-85D9531B74CB}" dt="2021-01-15T14:12:34.570" v="31" actId="14100"/>
          <ac:picMkLst>
            <pc:docMk/>
            <pc:sldMk cId="3237334168" sldId="260"/>
            <ac:picMk id="5" creationId="{F1C457E4-A8AD-42DB-AF8F-10A40FC33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E1BAA-D2BE-4783-8BB8-771F1A3DD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9B7990-16F8-4072-AD04-7A553F183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EF987-C0ED-49E8-95A2-B4B051C2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CE059E-ED01-4061-A6E7-525C1C1E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BFEFD0-8488-41F6-BB91-5F6D18FD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73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EA555-6799-4108-844C-6F57139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7DDAFD-FCB6-47DE-9253-CCF3E0B79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BC29DB-30EC-4C68-B8E4-FF3193A1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25D9AC-5D69-4175-99D7-20FEF837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B18DDA-7178-469B-948D-C8D5D240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0DA5EF-2801-48A8-80FC-7DAEB7136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A1A974-939E-40E9-A5B1-7C835253F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2EF24-7BC7-4809-A013-0615F93D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6A412C-77F3-402A-A36E-2B0DC5C0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42723-FE7F-45AB-A941-623ED220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4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24299-CF2D-4D59-BBB1-67EAF501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0624A-ABC8-4822-9E54-1437C431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2CC5D-D62D-43CE-9132-280008FC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28E322-441E-430A-942F-AB9BCAAE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F80F10-F82A-41CE-B039-45D40F38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14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F553D-4C1A-4B4F-8264-8F50A454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D91CB-406C-4745-BD41-41932E64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48B35-D928-46A4-92A0-9B1D959C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CDB31-18F9-4001-94E0-105A55F3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9BFCD-212C-4DB0-8B08-BA63B6CC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604F5-FC63-4BD5-A6BA-5B71D506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93500-654D-4981-A412-7A18F198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F6743C-F44F-4525-806D-C7C6A820A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D0F6D0-2301-4CFA-A3BB-469D3A25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13AF34-FAEE-47AC-B3E6-6187AC71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651DD4-7A0A-4D4C-AB73-779A7C68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E089D-DF38-4297-9F5A-EF4F6A42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8B3CB4-E277-49C1-BD7D-28EBB806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153158-4DA7-4128-94EF-9AC2CF4F2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A997F0-DD99-4E2B-A9EC-0E77B1811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937FCC-CA23-4604-8AFD-F402F0FD3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5DBC5A-DF74-41DF-AA1E-1A63AC58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4B97536-21A0-4270-9A98-64DEC548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E5CCDA-22FF-4A52-9741-EF5E4803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3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B3650-9DA0-4616-A568-E35654F0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568A3E-F24A-4EF6-AF68-E9807969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910F9B-5404-4404-812F-B17D5B0E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720151-7AD8-49BA-80B7-09AB6F05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F28FC88-B1C9-4B32-8D84-6ECF284D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82E4A4-37B7-4BB2-9F69-4BDBD5F5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F3D118-4788-4CAB-961C-630987C7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3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F3224-237A-4A20-9D21-8C529AB2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C0C7C-64BF-4739-A5B5-FEDC4814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027E5A-CD58-497C-B515-3FCCC29BF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34351C-C8C2-4511-ACE6-5634282F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FCF6A1-14BB-4876-93A4-3060F392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3298A-9EFC-45C8-9D58-2A9CB114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18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0B5FC-EFDF-40F0-9292-727FCE3B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EAE12B-3F3C-4543-98E4-A545D07D0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9F5D3A-EF6A-426A-AB8A-31889E3A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7EA712-02A7-4A54-B8EE-1CD04512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6938B6-8491-485C-9E90-8C543AC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2FA9E1-077C-4EC8-88BA-A42BC321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3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A87D7C-9064-49CF-B70D-FD78C8DD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ED8573-4623-4987-8BA8-C11B37CA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EB2654-C3B3-451D-B46E-7874DCFF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9284-473F-4D13-9E6A-E740FF14015F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4A2BD3-E65F-4078-9E22-2B606D751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361DCD-5577-4421-A94F-65BE653F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1764-6D94-46F5-A760-CEAA7BDC4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6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bookeasy.giuntiscuola.it/app/books/GIAC90_75556W/media?part=2" TargetMode="Externa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tmp"/><Relationship Id="rId4" Type="http://schemas.openxmlformats.org/officeDocument/2006/relationships/hyperlink" Target="https://dbookeasy.giuntiscuola.it/app/books/GIAC90_75556W/media?part=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bookeasy.giuntiscuola.it/app/books/GIAC90_75556W/pdf/43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2E383C1-75D6-42EE-83AE-3941A347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17" y="1221049"/>
            <a:ext cx="4147259" cy="47384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BAD81A-30DA-497E-A2DB-29E3EEBD193A}"/>
              </a:ext>
            </a:extLst>
          </p:cNvPr>
          <p:cNvSpPr txBox="1"/>
          <p:nvPr/>
        </p:nvSpPr>
        <p:spPr>
          <a:xfrm>
            <a:off x="3483204" y="214619"/>
            <a:ext cx="570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Modern Love" panose="04090805081005020601" pitchFamily="82" charset="0"/>
              </a:rPr>
              <a:t>I popoli dell’ Italia antica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77F344-8958-4F17-B958-8ED311AD489F}"/>
              </a:ext>
            </a:extLst>
          </p:cNvPr>
          <p:cNvSpPr txBox="1"/>
          <p:nvPr/>
        </p:nvSpPr>
        <p:spPr>
          <a:xfrm>
            <a:off x="3240314" y="6174557"/>
            <a:ext cx="663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C000"/>
                </a:solidFill>
                <a:latin typeface="Modern Love" panose="04090805081005020601" pitchFamily="82" charset="0"/>
              </a:rPr>
              <a:t>Classe 5D Ins. Anna Toscano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27B10B-D1A5-4834-AAF9-68B1B982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4" y="1221049"/>
            <a:ext cx="4305640" cy="4738482"/>
          </a:xfrm>
          <a:prstGeom prst="rect">
            <a:avLst/>
          </a:prstGeom>
        </p:spPr>
      </p:pic>
      <p:pic>
        <p:nvPicPr>
          <p:cNvPr id="9" name="Immagine 8" descr="Immagine che contiene mutande&#10;&#10;Descrizione generata automaticamente">
            <a:extLst>
              <a:ext uri="{FF2B5EF4-FFF2-40B4-BE49-F238E27FC236}">
                <a16:creationId xmlns:a16="http://schemas.microsoft.com/office/drawing/2014/main" id="{1E490122-6540-475E-9CA1-2A85421B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68" y="1804600"/>
            <a:ext cx="2556445" cy="19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C9BD6-9239-4BD9-B0A9-0162931DFF6F}"/>
              </a:ext>
            </a:extLst>
          </p:cNvPr>
          <p:cNvSpPr txBox="1"/>
          <p:nvPr/>
        </p:nvSpPr>
        <p:spPr>
          <a:xfrm>
            <a:off x="4810812" y="233507"/>
            <a:ext cx="45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Modern Love" panose="04090805081005020601" pitchFamily="82" charset="0"/>
              </a:rPr>
              <a:t>Le civiltà italiche</a:t>
            </a:r>
          </a:p>
        </p:txBody>
      </p:sp>
      <p:pic>
        <p:nvPicPr>
          <p:cNvPr id="3" name="20210111_001">
            <a:hlinkClick r:id="" action="ppaction://media"/>
            <a:extLst>
              <a:ext uri="{FF2B5EF4-FFF2-40B4-BE49-F238E27FC236}">
                <a16:creationId xmlns:a16="http://schemas.microsoft.com/office/drawing/2014/main" id="{767E27B0-AF51-4FFF-B544-1564ADDAC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638" y="272817"/>
            <a:ext cx="1266906" cy="12669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33A97B4-7EDD-4FB5-8195-17AD53613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4" y="879838"/>
            <a:ext cx="8267306" cy="53369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82385A-4593-4E2B-9DF5-6A5436A48883}"/>
              </a:ext>
            </a:extLst>
          </p:cNvPr>
          <p:cNvSpPr txBox="1"/>
          <p:nvPr/>
        </p:nvSpPr>
        <p:spPr>
          <a:xfrm>
            <a:off x="2262434" y="6255161"/>
            <a:ext cx="8481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https://dbookeasy.giuntiscuola.it/app/books/GIAC90_75556W/media?part=2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4908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9E9B81-15B4-4DF7-B085-F3A0BDE02259}"/>
              </a:ext>
            </a:extLst>
          </p:cNvPr>
          <p:cNvSpPr txBox="1"/>
          <p:nvPr/>
        </p:nvSpPr>
        <p:spPr>
          <a:xfrm>
            <a:off x="2844688" y="6268852"/>
            <a:ext cx="8533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https://dbookeasy.giuntiscuola.it/app/books/GIAC90_75556W/media?part=4</a:t>
            </a:r>
            <a:endParaRPr lang="it-IT" sz="2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FDAF65-146F-4CE3-BB21-20386DDA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26" y="1339108"/>
            <a:ext cx="10080362" cy="4807168"/>
          </a:xfrm>
          <a:prstGeom prst="rect">
            <a:avLst/>
          </a:prstGeom>
        </p:spPr>
      </p:pic>
      <p:pic>
        <p:nvPicPr>
          <p:cNvPr id="4" name="20210111_001 (1)">
            <a:hlinkClick r:id="" action="ppaction://media"/>
            <a:extLst>
              <a:ext uri="{FF2B5EF4-FFF2-40B4-BE49-F238E27FC236}">
                <a16:creationId xmlns:a16="http://schemas.microsoft.com/office/drawing/2014/main" id="{FB7CA1DC-87A6-485C-808D-6FEA9CF62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925" y="287424"/>
            <a:ext cx="1232414" cy="12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414B3947-25F9-4289-9AB1-26689606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" y="3429000"/>
            <a:ext cx="5433803" cy="33078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689F36-A3BA-43B5-B1A8-FFA2D4929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45" y="292728"/>
            <a:ext cx="2217612" cy="2978207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4D9C0AB-D5D5-4EF8-A5F2-1DFC13742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40702"/>
              </p:ext>
            </p:extLst>
          </p:nvPr>
        </p:nvGraphicFramePr>
        <p:xfrm>
          <a:off x="6777873" y="3940405"/>
          <a:ext cx="4756506" cy="2397839"/>
        </p:xfrm>
        <a:graphic>
          <a:graphicData uri="http://schemas.openxmlformats.org/drawingml/2006/table">
            <a:tbl>
              <a:tblPr firstRow="1" firstCol="1" bandRow="1" bandCol="1">
                <a:effectLst/>
              </a:tblPr>
              <a:tblGrid>
                <a:gridCol w="1585340">
                  <a:extLst>
                    <a:ext uri="{9D8B030D-6E8A-4147-A177-3AD203B41FA5}">
                      <a16:colId xmlns:a16="http://schemas.microsoft.com/office/drawing/2014/main" val="3860023243"/>
                    </a:ext>
                  </a:extLst>
                </a:gridCol>
                <a:gridCol w="1585340">
                  <a:extLst>
                    <a:ext uri="{9D8B030D-6E8A-4147-A177-3AD203B41FA5}">
                      <a16:colId xmlns:a16="http://schemas.microsoft.com/office/drawing/2014/main" val="4121199762"/>
                    </a:ext>
                  </a:extLst>
                </a:gridCol>
                <a:gridCol w="1585826">
                  <a:extLst>
                    <a:ext uri="{9D8B030D-6E8A-4147-A177-3AD203B41FA5}">
                      <a16:colId xmlns:a16="http://schemas.microsoft.com/office/drawing/2014/main" val="103220085"/>
                    </a:ext>
                  </a:extLst>
                </a:gridCol>
              </a:tblGrid>
              <a:tr h="549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donna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etrusca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donna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greca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donna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odierna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87751"/>
                  </a:ext>
                </a:extLst>
              </a:tr>
              <a:tr h="178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613928"/>
                  </a:ext>
                </a:extLst>
              </a:tr>
            </a:tbl>
          </a:graphicData>
        </a:graphic>
      </p:graphicFrame>
      <p:sp>
        <p:nvSpPr>
          <p:cNvPr id="5" name="Freccia curva 4">
            <a:extLst>
              <a:ext uri="{FF2B5EF4-FFF2-40B4-BE49-F238E27FC236}">
                <a16:creationId xmlns:a16="http://schemas.microsoft.com/office/drawing/2014/main" id="{394B61CC-B7B0-428F-BDFD-4ADC25AE3893}"/>
              </a:ext>
            </a:extLst>
          </p:cNvPr>
          <p:cNvSpPr/>
          <p:nvPr/>
        </p:nvSpPr>
        <p:spPr>
          <a:xfrm>
            <a:off x="2752627" y="763571"/>
            <a:ext cx="961218" cy="2752626"/>
          </a:xfrm>
          <a:prstGeom prst="bentArrow">
            <a:avLst>
              <a:gd name="adj1" fmla="val 9044"/>
              <a:gd name="adj2" fmla="val 331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A344B2-1210-4147-9E88-1335E71187B9}"/>
              </a:ext>
            </a:extLst>
          </p:cNvPr>
          <p:cNvSpPr txBox="1"/>
          <p:nvPr/>
        </p:nvSpPr>
        <p:spPr>
          <a:xfrm>
            <a:off x="1097451" y="697583"/>
            <a:ext cx="252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 diretta dalla storia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D3CB3460-2AE3-4F89-8105-CF43295AC1DA}"/>
              </a:ext>
            </a:extLst>
          </p:cNvPr>
          <p:cNvSpPr/>
          <p:nvPr/>
        </p:nvSpPr>
        <p:spPr>
          <a:xfrm>
            <a:off x="7997072" y="527900"/>
            <a:ext cx="2334705" cy="3307859"/>
          </a:xfrm>
          <a:prstGeom prst="downArrowCallout">
            <a:avLst/>
          </a:prstGeom>
          <a:solidFill>
            <a:schemeClr val="bg1"/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ATTIVITA’</a:t>
            </a: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" name="20210111_001 (2)">
            <a:hlinkClick r:id="" action="ppaction://media"/>
            <a:extLst>
              <a:ext uri="{FF2B5EF4-FFF2-40B4-BE49-F238E27FC236}">
                <a16:creationId xmlns:a16="http://schemas.microsoft.com/office/drawing/2014/main" id="{F88DD151-F1AC-4929-9A78-FECF681B8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3715" y="1068895"/>
            <a:ext cx="1425872" cy="14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BFAA2C-BA55-46B8-BE91-E4EC42AF4C56}"/>
              </a:ext>
            </a:extLst>
          </p:cNvPr>
          <p:cNvSpPr txBox="1"/>
          <p:nvPr/>
        </p:nvSpPr>
        <p:spPr>
          <a:xfrm>
            <a:off x="4066161" y="326895"/>
            <a:ext cx="435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odern Love" panose="04090805081005020601" pitchFamily="82" charset="0"/>
              </a:rPr>
              <a:t>In diretta dalla storia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C457E4-A8AD-42DB-AF8F-10A40FC33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9" y="850115"/>
            <a:ext cx="7953892" cy="48982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A52A8B-CA1E-49DC-9C5B-57BE23427AFA}"/>
              </a:ext>
            </a:extLst>
          </p:cNvPr>
          <p:cNvSpPr txBox="1"/>
          <p:nvPr/>
        </p:nvSpPr>
        <p:spPr>
          <a:xfrm>
            <a:off x="2119054" y="6071482"/>
            <a:ext cx="7953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3"/>
              </a:rPr>
              <a:t>https://dbookeasy.giuntiscuola.it/app/books/GIAC90_75556W/pdf/43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237334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92</Words>
  <Application>Microsoft Office PowerPoint</Application>
  <PresentationFormat>Widescreen</PresentationFormat>
  <Paragraphs>21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2021-01-10T15:01:39Z</dcterms:created>
  <dcterms:modified xsi:type="dcterms:W3CDTF">2021-01-15T14:12:34Z</dcterms:modified>
</cp:coreProperties>
</file>