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E4E74-9990-44E5-986C-8321E1FFD520}" v="69" dt="2021-01-11T14:11:55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93DE4E74-9990-44E5-986C-8321E1FFD520}"/>
    <pc:docChg chg="undo custSel addSld delSld modSld sldOrd">
      <pc:chgData name="vincenzo giordano" userId="e19a4cf7edf4d346" providerId="LiveId" clId="{93DE4E74-9990-44E5-986C-8321E1FFD520}" dt="2021-01-11T14:12:08.091" v="549" actId="1076"/>
      <pc:docMkLst>
        <pc:docMk/>
      </pc:docMkLst>
      <pc:sldChg chg="modSp new del mod ord">
        <pc:chgData name="vincenzo giordano" userId="e19a4cf7edf4d346" providerId="LiveId" clId="{93DE4E74-9990-44E5-986C-8321E1FFD520}" dt="2021-01-11T14:06:30.168" v="515" actId="47"/>
        <pc:sldMkLst>
          <pc:docMk/>
          <pc:sldMk cId="887048467" sldId="256"/>
        </pc:sldMkLst>
        <pc:spChg chg="mod">
          <ac:chgData name="vincenzo giordano" userId="e19a4cf7edf4d346" providerId="LiveId" clId="{93DE4E74-9990-44E5-986C-8321E1FFD520}" dt="2021-01-10T09:10:16.865" v="9" actId="27636"/>
          <ac:spMkLst>
            <pc:docMk/>
            <pc:sldMk cId="887048467" sldId="256"/>
            <ac:spMk id="2" creationId="{6C02BB16-11F3-49E1-97CB-696FBEC1EAC7}"/>
          </ac:spMkLst>
        </pc:spChg>
      </pc:sldChg>
      <pc:sldChg chg="addSp delSp modSp new mod setBg">
        <pc:chgData name="vincenzo giordano" userId="e19a4cf7edf4d346" providerId="LiveId" clId="{93DE4E74-9990-44E5-986C-8321E1FFD520}" dt="2021-01-10T14:49:37.231" v="406" actId="1076"/>
        <pc:sldMkLst>
          <pc:docMk/>
          <pc:sldMk cId="2647391639" sldId="257"/>
        </pc:sldMkLst>
        <pc:spChg chg="del">
          <ac:chgData name="vincenzo giordano" userId="e19a4cf7edf4d346" providerId="LiveId" clId="{93DE4E74-9990-44E5-986C-8321E1FFD520}" dt="2021-01-10T14:20:02.353" v="305" actId="478"/>
          <ac:spMkLst>
            <pc:docMk/>
            <pc:sldMk cId="2647391639" sldId="257"/>
            <ac:spMk id="2" creationId="{6918B7A3-D649-46E8-843F-566D1281BC98}"/>
          </ac:spMkLst>
        </pc:spChg>
        <pc:spChg chg="add del mod">
          <ac:chgData name="vincenzo giordano" userId="e19a4cf7edf4d346" providerId="LiveId" clId="{93DE4E74-9990-44E5-986C-8321E1FFD520}" dt="2021-01-10T14:24:50.264" v="319" actId="478"/>
          <ac:spMkLst>
            <pc:docMk/>
            <pc:sldMk cId="2647391639" sldId="257"/>
            <ac:spMk id="3" creationId="{5680BD77-7D60-4B36-B6AB-4832D24C9464}"/>
          </ac:spMkLst>
        </pc:spChg>
        <pc:spChg chg="add del">
          <ac:chgData name="vincenzo giordano" userId="e19a4cf7edf4d346" providerId="LiveId" clId="{93DE4E74-9990-44E5-986C-8321E1FFD520}" dt="2021-01-09T16:24:53.658" v="4" actId="478"/>
          <ac:spMkLst>
            <pc:docMk/>
            <pc:sldMk cId="2647391639" sldId="257"/>
            <ac:spMk id="5" creationId="{02305B54-8929-4697-AEFD-92DB3CE33322}"/>
          </ac:spMkLst>
        </pc:spChg>
        <pc:spChg chg="add del mod">
          <ac:chgData name="vincenzo giordano" userId="e19a4cf7edf4d346" providerId="LiveId" clId="{93DE4E74-9990-44E5-986C-8321E1FFD520}" dt="2021-01-10T14:20:09.383" v="307" actId="478"/>
          <ac:spMkLst>
            <pc:docMk/>
            <pc:sldMk cId="2647391639" sldId="257"/>
            <ac:spMk id="5" creationId="{6DB467B8-BE86-4C6A-A870-A94BE80CA75D}"/>
          </ac:spMkLst>
        </pc:spChg>
        <pc:spChg chg="add del">
          <ac:chgData name="vincenzo giordano" userId="e19a4cf7edf4d346" providerId="LiveId" clId="{93DE4E74-9990-44E5-986C-8321E1FFD520}" dt="2021-01-10T14:24:56.669" v="321" actId="478"/>
          <ac:spMkLst>
            <pc:docMk/>
            <pc:sldMk cId="2647391639" sldId="257"/>
            <ac:spMk id="7" creationId="{EA404A96-62CE-47C8-B9DF-31BACD296D5C}"/>
          </ac:spMkLst>
        </pc:spChg>
        <pc:spChg chg="add del mod">
          <ac:chgData name="vincenzo giordano" userId="e19a4cf7edf4d346" providerId="LiveId" clId="{93DE4E74-9990-44E5-986C-8321E1FFD520}" dt="2021-01-10T14:24:53.436" v="320" actId="478"/>
          <ac:spMkLst>
            <pc:docMk/>
            <pc:sldMk cId="2647391639" sldId="257"/>
            <ac:spMk id="8" creationId="{C2D7972B-5AF3-40EC-9936-4BB1D4765889}"/>
          </ac:spMkLst>
        </pc:spChg>
        <pc:spChg chg="add mod">
          <ac:chgData name="vincenzo giordano" userId="e19a4cf7edf4d346" providerId="LiveId" clId="{93DE4E74-9990-44E5-986C-8321E1FFD520}" dt="2021-01-10T14:48:45.389" v="401" actId="207"/>
          <ac:spMkLst>
            <pc:docMk/>
            <pc:sldMk cId="2647391639" sldId="257"/>
            <ac:spMk id="9" creationId="{047773BE-2F43-404C-B970-823B793919D3}"/>
          </ac:spMkLst>
        </pc:spChg>
        <pc:spChg chg="add mod">
          <ac:chgData name="vincenzo giordano" userId="e19a4cf7edf4d346" providerId="LiveId" clId="{93DE4E74-9990-44E5-986C-8321E1FFD520}" dt="2021-01-10T14:49:37.231" v="406" actId="1076"/>
          <ac:spMkLst>
            <pc:docMk/>
            <pc:sldMk cId="2647391639" sldId="257"/>
            <ac:spMk id="10" creationId="{AB62DD78-333B-48AC-A5E6-B5027806E5B7}"/>
          </ac:spMkLst>
        </pc:spChg>
        <pc:picChg chg="add mod">
          <ac:chgData name="vincenzo giordano" userId="e19a4cf7edf4d346" providerId="LiveId" clId="{93DE4E74-9990-44E5-986C-8321E1FFD520}" dt="2021-01-10T14:47:46.497" v="394" actId="14100"/>
          <ac:picMkLst>
            <pc:docMk/>
            <pc:sldMk cId="2647391639" sldId="257"/>
            <ac:picMk id="12" creationId="{C35BC46B-537A-4EE0-9EC0-6B27A822E159}"/>
          </ac:picMkLst>
        </pc:picChg>
      </pc:sldChg>
      <pc:sldChg chg="addSp delSp modSp new mod setBg modClrScheme modAnim chgLayout">
        <pc:chgData name="vincenzo giordano" userId="e19a4cf7edf4d346" providerId="LiveId" clId="{93DE4E74-9990-44E5-986C-8321E1FFD520}" dt="2021-01-11T14:10:51.925" v="539" actId="1076"/>
        <pc:sldMkLst>
          <pc:docMk/>
          <pc:sldMk cId="3236400431" sldId="258"/>
        </pc:sldMkLst>
        <pc:spChg chg="del">
          <ac:chgData name="vincenzo giordano" userId="e19a4cf7edf4d346" providerId="LiveId" clId="{93DE4E74-9990-44E5-986C-8321E1FFD520}" dt="2021-01-10T09:28:08.422" v="11" actId="700"/>
          <ac:spMkLst>
            <pc:docMk/>
            <pc:sldMk cId="3236400431" sldId="258"/>
            <ac:spMk id="2" creationId="{4674EA07-F969-4947-9612-3EDD00023285}"/>
          </ac:spMkLst>
        </pc:spChg>
        <pc:spChg chg="del">
          <ac:chgData name="vincenzo giordano" userId="e19a4cf7edf4d346" providerId="LiveId" clId="{93DE4E74-9990-44E5-986C-8321E1FFD520}" dt="2021-01-10T09:28:08.422" v="11" actId="700"/>
          <ac:spMkLst>
            <pc:docMk/>
            <pc:sldMk cId="3236400431" sldId="258"/>
            <ac:spMk id="3" creationId="{D16129CB-D1AE-499D-94A5-93A024A35129}"/>
          </ac:spMkLst>
        </pc:spChg>
        <pc:spChg chg="add mod">
          <ac:chgData name="vincenzo giordano" userId="e19a4cf7edf4d346" providerId="LiveId" clId="{93DE4E74-9990-44E5-986C-8321E1FFD520}" dt="2021-01-10T14:54:24.892" v="449" actId="207"/>
          <ac:spMkLst>
            <pc:docMk/>
            <pc:sldMk cId="3236400431" sldId="258"/>
            <ac:spMk id="4" creationId="{CA6E6DDC-9BD0-4AEC-85AC-C65DC80B3D51}"/>
          </ac:spMkLst>
        </pc:spChg>
        <pc:spChg chg="add mod ord">
          <ac:chgData name="vincenzo giordano" userId="e19a4cf7edf4d346" providerId="LiveId" clId="{93DE4E74-9990-44E5-986C-8321E1FFD520}" dt="2021-01-10T14:54:13.457" v="448" actId="14100"/>
          <ac:spMkLst>
            <pc:docMk/>
            <pc:sldMk cId="3236400431" sldId="258"/>
            <ac:spMk id="6" creationId="{7B590413-2C4D-4548-8467-7C065E3C057C}"/>
          </ac:spMkLst>
        </pc:spChg>
        <pc:graphicFrameChg chg="add del mod modGraphic">
          <ac:chgData name="vincenzo giordano" userId="e19a4cf7edf4d346" providerId="LiveId" clId="{93DE4E74-9990-44E5-986C-8321E1FFD520}" dt="2021-01-10T11:02:00.254" v="285" actId="478"/>
          <ac:graphicFrameMkLst>
            <pc:docMk/>
            <pc:sldMk cId="3236400431" sldId="258"/>
            <ac:graphicFrameMk id="13" creationId="{74252D2F-713C-422E-BF49-9F046A8372D5}"/>
          </ac:graphicFrameMkLst>
        </pc:graphicFrameChg>
        <pc:picChg chg="add mod">
          <ac:chgData name="vincenzo giordano" userId="e19a4cf7edf4d346" providerId="LiveId" clId="{93DE4E74-9990-44E5-986C-8321E1FFD520}" dt="2021-01-11T14:10:51.925" v="539" actId="1076"/>
          <ac:picMkLst>
            <pc:docMk/>
            <pc:sldMk cId="3236400431" sldId="258"/>
            <ac:picMk id="2" creationId="{9E0E677D-15BB-4366-AEF7-BA5BF073AFE2}"/>
          </ac:picMkLst>
        </pc:picChg>
        <pc:picChg chg="add mod">
          <ac:chgData name="vincenzo giordano" userId="e19a4cf7edf4d346" providerId="LiveId" clId="{93DE4E74-9990-44E5-986C-8321E1FFD520}" dt="2021-01-10T14:54:06.501" v="446" actId="208"/>
          <ac:picMkLst>
            <pc:docMk/>
            <pc:sldMk cId="3236400431" sldId="258"/>
            <ac:picMk id="5" creationId="{A524510D-1B58-4ABB-A3D9-0F60119188A2}"/>
          </ac:picMkLst>
        </pc:picChg>
        <pc:picChg chg="add del mod">
          <ac:chgData name="vincenzo giordano" userId="e19a4cf7edf4d346" providerId="LiveId" clId="{93DE4E74-9990-44E5-986C-8321E1FFD520}" dt="2021-01-10T11:12:05.119" v="290" actId="478"/>
          <ac:picMkLst>
            <pc:docMk/>
            <pc:sldMk cId="3236400431" sldId="258"/>
            <ac:picMk id="15" creationId="{08F74961-4BEF-4509-91A6-C254F62BE47D}"/>
          </ac:picMkLst>
        </pc:picChg>
        <pc:picChg chg="add mod">
          <ac:chgData name="vincenzo giordano" userId="e19a4cf7edf4d346" providerId="LiveId" clId="{93DE4E74-9990-44E5-986C-8321E1FFD520}" dt="2021-01-10T14:52:12.145" v="411" actId="1076"/>
          <ac:picMkLst>
            <pc:docMk/>
            <pc:sldMk cId="3236400431" sldId="258"/>
            <ac:picMk id="17" creationId="{75614DF9-D5FD-4986-B15D-457C4462EF0F}"/>
          </ac:picMkLst>
        </pc:picChg>
        <pc:cxnChg chg="add mod">
          <ac:chgData name="vincenzo giordano" userId="e19a4cf7edf4d346" providerId="LiveId" clId="{93DE4E74-9990-44E5-986C-8321E1FFD520}" dt="2021-01-10T14:52:18.311" v="413" actId="1076"/>
          <ac:cxnSpMkLst>
            <pc:docMk/>
            <pc:sldMk cId="3236400431" sldId="258"/>
            <ac:cxnSpMk id="19" creationId="{6C0CCD58-126A-4E0A-850E-BB0496DF357A}"/>
          </ac:cxnSpMkLst>
        </pc:cxnChg>
        <pc:cxnChg chg="add mod">
          <ac:chgData name="vincenzo giordano" userId="e19a4cf7edf4d346" providerId="LiveId" clId="{93DE4E74-9990-44E5-986C-8321E1FFD520}" dt="2021-01-10T14:52:15.525" v="412" actId="1076"/>
          <ac:cxnSpMkLst>
            <pc:docMk/>
            <pc:sldMk cId="3236400431" sldId="258"/>
            <ac:cxnSpMk id="20" creationId="{44BDF9D1-36B9-40CB-9FD2-257242D259F0}"/>
          </ac:cxnSpMkLst>
        </pc:cxnChg>
      </pc:sldChg>
      <pc:sldChg chg="addSp delSp modSp new mod setBg delAnim modAnim">
        <pc:chgData name="vincenzo giordano" userId="e19a4cf7edf4d346" providerId="LiveId" clId="{93DE4E74-9990-44E5-986C-8321E1FFD520}" dt="2021-01-11T14:11:22.743" v="542"/>
        <pc:sldMkLst>
          <pc:docMk/>
          <pc:sldMk cId="3450352710" sldId="259"/>
        </pc:sldMkLst>
        <pc:picChg chg="add del mod">
          <ac:chgData name="vincenzo giordano" userId="e19a4cf7edf4d346" providerId="LiveId" clId="{93DE4E74-9990-44E5-986C-8321E1FFD520}" dt="2021-01-11T14:09:50.594" v="526" actId="21"/>
          <ac:picMkLst>
            <pc:docMk/>
            <pc:sldMk cId="3450352710" sldId="259"/>
            <ac:picMk id="2" creationId="{3328D615-BA2B-4AD7-9474-8BADB7872C91}"/>
          </ac:picMkLst>
        </pc:picChg>
        <pc:picChg chg="add mod">
          <ac:chgData name="vincenzo giordano" userId="e19a4cf7edf4d346" providerId="LiveId" clId="{93DE4E74-9990-44E5-986C-8321E1FFD520}" dt="2021-01-10T09:38:27.484" v="34" actId="14100"/>
          <ac:picMkLst>
            <pc:docMk/>
            <pc:sldMk cId="3450352710" sldId="259"/>
            <ac:picMk id="3" creationId="{B5F2D908-3C9B-4FD5-B598-E0B3E6451DAE}"/>
          </ac:picMkLst>
        </pc:picChg>
        <pc:picChg chg="add mod">
          <ac:chgData name="vincenzo giordano" userId="e19a4cf7edf4d346" providerId="LiveId" clId="{93DE4E74-9990-44E5-986C-8321E1FFD520}" dt="2021-01-10T14:23:43.775" v="318" actId="14100"/>
          <ac:picMkLst>
            <pc:docMk/>
            <pc:sldMk cId="3450352710" sldId="259"/>
            <ac:picMk id="4" creationId="{128C7D43-0201-4CBC-83D4-94C39FDC63A0}"/>
          </ac:picMkLst>
        </pc:picChg>
        <pc:picChg chg="add mod">
          <ac:chgData name="vincenzo giordano" userId="e19a4cf7edf4d346" providerId="LiveId" clId="{93DE4E74-9990-44E5-986C-8321E1FFD520}" dt="2021-01-11T14:11:22.743" v="542"/>
          <ac:picMkLst>
            <pc:docMk/>
            <pc:sldMk cId="3450352710" sldId="259"/>
            <ac:picMk id="5" creationId="{EED73FB7-17E1-4ED3-AB8C-91897DD7D398}"/>
          </ac:picMkLst>
        </pc:picChg>
      </pc:sldChg>
      <pc:sldChg chg="addSp delSp modSp new mod setBg delAnim modAnim">
        <pc:chgData name="vincenzo giordano" userId="e19a4cf7edf4d346" providerId="LiveId" clId="{93DE4E74-9990-44E5-986C-8321E1FFD520}" dt="2021-01-11T14:11:55.417" v="548"/>
        <pc:sldMkLst>
          <pc:docMk/>
          <pc:sldMk cId="3026432007" sldId="260"/>
        </pc:sldMkLst>
        <pc:spChg chg="add del mod">
          <ac:chgData name="vincenzo giordano" userId="e19a4cf7edf4d346" providerId="LiveId" clId="{93DE4E74-9990-44E5-986C-8321E1FFD520}" dt="2021-01-10T14:20:44.592" v="312" actId="478"/>
          <ac:spMkLst>
            <pc:docMk/>
            <pc:sldMk cId="3026432007" sldId="260"/>
            <ac:spMk id="7" creationId="{E50CC6A8-2E85-446A-85D0-720BAF99298D}"/>
          </ac:spMkLst>
        </pc:spChg>
        <pc:picChg chg="add del mod">
          <ac:chgData name="vincenzo giordano" userId="e19a4cf7edf4d346" providerId="LiveId" clId="{93DE4E74-9990-44E5-986C-8321E1FFD520}" dt="2021-01-11T14:09:57.583" v="528" actId="21"/>
          <ac:picMkLst>
            <pc:docMk/>
            <pc:sldMk cId="3026432007" sldId="260"/>
            <ac:picMk id="2" creationId="{3986E3B3-EEFD-4E31-8940-0ADBD94D5C12}"/>
          </ac:picMkLst>
        </pc:picChg>
        <pc:picChg chg="add del mod">
          <ac:chgData name="vincenzo giordano" userId="e19a4cf7edf4d346" providerId="LiveId" clId="{93DE4E74-9990-44E5-986C-8321E1FFD520}" dt="2021-01-10T09:44:30.594" v="38" actId="21"/>
          <ac:picMkLst>
            <pc:docMk/>
            <pc:sldMk cId="3026432007" sldId="260"/>
            <ac:picMk id="3" creationId="{7D6B15A0-FCB9-447A-B6EB-B03233A43EA8}"/>
          </ac:picMkLst>
        </pc:picChg>
        <pc:picChg chg="add mod">
          <ac:chgData name="vincenzo giordano" userId="e19a4cf7edf4d346" providerId="LiveId" clId="{93DE4E74-9990-44E5-986C-8321E1FFD520}" dt="2021-01-10T09:46:16.399" v="43" actId="1076"/>
          <ac:picMkLst>
            <pc:docMk/>
            <pc:sldMk cId="3026432007" sldId="260"/>
            <ac:picMk id="5" creationId="{25982CAE-EB2C-4CCF-AF5D-FD3956896D2F}"/>
          </ac:picMkLst>
        </pc:picChg>
        <pc:picChg chg="add mod">
          <ac:chgData name="vincenzo giordano" userId="e19a4cf7edf4d346" providerId="LiveId" clId="{93DE4E74-9990-44E5-986C-8321E1FFD520}" dt="2021-01-10T14:23:30.894" v="315" actId="14100"/>
          <ac:picMkLst>
            <pc:docMk/>
            <pc:sldMk cId="3026432007" sldId="260"/>
            <ac:picMk id="6" creationId="{B9813F39-AA70-477A-9231-0BFD143508EA}"/>
          </ac:picMkLst>
        </pc:picChg>
        <pc:picChg chg="add mod">
          <ac:chgData name="vincenzo giordano" userId="e19a4cf7edf4d346" providerId="LiveId" clId="{93DE4E74-9990-44E5-986C-8321E1FFD520}" dt="2021-01-11T14:11:55.417" v="548"/>
          <ac:picMkLst>
            <pc:docMk/>
            <pc:sldMk cId="3026432007" sldId="260"/>
            <ac:picMk id="7" creationId="{B6E10075-39FC-4146-A6FC-08EF977F98A6}"/>
          </ac:picMkLst>
        </pc:picChg>
      </pc:sldChg>
      <pc:sldChg chg="addSp delSp modSp new mod setBg">
        <pc:chgData name="vincenzo giordano" userId="e19a4cf7edf4d346" providerId="LiveId" clId="{93DE4E74-9990-44E5-986C-8321E1FFD520}" dt="2021-01-11T14:12:08.091" v="549" actId="1076"/>
        <pc:sldMkLst>
          <pc:docMk/>
          <pc:sldMk cId="2333067898" sldId="261"/>
        </pc:sldMkLst>
        <pc:spChg chg="add del mod">
          <ac:chgData name="vincenzo giordano" userId="e19a4cf7edf4d346" providerId="LiveId" clId="{93DE4E74-9990-44E5-986C-8321E1FFD520}" dt="2021-01-10T09:58:25.566" v="115" actId="478"/>
          <ac:spMkLst>
            <pc:docMk/>
            <pc:sldMk cId="2333067898" sldId="261"/>
            <ac:spMk id="4" creationId="{7AD55F41-D1C2-45E6-9374-2591E8CD53D6}"/>
          </ac:spMkLst>
        </pc:spChg>
        <pc:spChg chg="add mod">
          <ac:chgData name="vincenzo giordano" userId="e19a4cf7edf4d346" providerId="LiveId" clId="{93DE4E74-9990-44E5-986C-8321E1FFD520}" dt="2021-01-11T14:06:00.750" v="513" actId="14861"/>
          <ac:spMkLst>
            <pc:docMk/>
            <pc:sldMk cId="2333067898" sldId="261"/>
            <ac:spMk id="4" creationId="{87A5E1EB-06C6-4FD3-A0CB-74C2C4EDCFDA}"/>
          </ac:spMkLst>
        </pc:spChg>
        <pc:spChg chg="add del mod">
          <ac:chgData name="vincenzo giordano" userId="e19a4cf7edf4d346" providerId="LiveId" clId="{93DE4E74-9990-44E5-986C-8321E1FFD520}" dt="2021-01-10T10:40:58.919" v="226" actId="478"/>
          <ac:spMkLst>
            <pc:docMk/>
            <pc:sldMk cId="2333067898" sldId="261"/>
            <ac:spMk id="13" creationId="{91912EB4-6070-4349-9E1A-AD5CBB21BD93}"/>
          </ac:spMkLst>
        </pc:spChg>
        <pc:picChg chg="add mod">
          <ac:chgData name="vincenzo giordano" userId="e19a4cf7edf4d346" providerId="LiveId" clId="{93DE4E74-9990-44E5-986C-8321E1FFD520}" dt="2021-01-11T14:04:16.309" v="460" actId="1076"/>
          <ac:picMkLst>
            <pc:docMk/>
            <pc:sldMk cId="2333067898" sldId="261"/>
            <ac:picMk id="3" creationId="{7A412063-7D63-45EC-94FC-D30E49C3BF38}"/>
          </ac:picMkLst>
        </pc:picChg>
        <pc:picChg chg="add del mod ord">
          <ac:chgData name="vincenzo giordano" userId="e19a4cf7edf4d346" providerId="LiveId" clId="{93DE4E74-9990-44E5-986C-8321E1FFD520}" dt="2021-01-10T10:03:52.036" v="131" actId="478"/>
          <ac:picMkLst>
            <pc:docMk/>
            <pc:sldMk cId="2333067898" sldId="261"/>
            <ac:picMk id="3" creationId="{C7DF229E-00BD-4306-AB76-7667E1BCCB6A}"/>
          </ac:picMkLst>
        </pc:picChg>
        <pc:picChg chg="add del mod">
          <ac:chgData name="vincenzo giordano" userId="e19a4cf7edf4d346" providerId="LiveId" clId="{93DE4E74-9990-44E5-986C-8321E1FFD520}" dt="2021-01-10T10:00:40.814" v="118" actId="478"/>
          <ac:picMkLst>
            <pc:docMk/>
            <pc:sldMk cId="2333067898" sldId="261"/>
            <ac:picMk id="6" creationId="{A00267B5-AE9C-4493-A631-D7DD943BC211}"/>
          </ac:picMkLst>
        </pc:picChg>
        <pc:picChg chg="add del mod">
          <ac:chgData name="vincenzo giordano" userId="e19a4cf7edf4d346" providerId="LiveId" clId="{93DE4E74-9990-44E5-986C-8321E1FFD520}" dt="2021-01-10T10:01:10.450" v="122" actId="21"/>
          <ac:picMkLst>
            <pc:docMk/>
            <pc:sldMk cId="2333067898" sldId="261"/>
            <ac:picMk id="8" creationId="{D1B5B10E-021C-40E3-85F6-B5596188BD89}"/>
          </ac:picMkLst>
        </pc:picChg>
        <pc:picChg chg="add del mod">
          <ac:chgData name="vincenzo giordano" userId="e19a4cf7edf4d346" providerId="LiveId" clId="{93DE4E74-9990-44E5-986C-8321E1FFD520}" dt="2021-01-10T10:03:49.163" v="130" actId="478"/>
          <ac:picMkLst>
            <pc:docMk/>
            <pc:sldMk cId="2333067898" sldId="261"/>
            <ac:picMk id="10" creationId="{D17054D6-5364-40FD-B44D-2536AA7DA8DB}"/>
          </ac:picMkLst>
        </pc:picChg>
        <pc:picChg chg="add mod">
          <ac:chgData name="vincenzo giordano" userId="e19a4cf7edf4d346" providerId="LiveId" clId="{93DE4E74-9990-44E5-986C-8321E1FFD520}" dt="2021-01-11T14:12:08.091" v="549" actId="1076"/>
          <ac:picMkLst>
            <pc:docMk/>
            <pc:sldMk cId="2333067898" sldId="261"/>
            <ac:picMk id="12" creationId="{03301A21-C54B-4FBA-9DBE-7255ECAA84E4}"/>
          </ac:picMkLst>
        </pc:picChg>
      </pc:sldChg>
      <pc:sldChg chg="addSp delSp modSp new del mod">
        <pc:chgData name="vincenzo giordano" userId="e19a4cf7edf4d346" providerId="LiveId" clId="{93DE4E74-9990-44E5-986C-8321E1FFD520}" dt="2021-01-10T14:56:43.632" v="452" actId="47"/>
        <pc:sldMkLst>
          <pc:docMk/>
          <pc:sldMk cId="1740399265" sldId="262"/>
        </pc:sldMkLst>
        <pc:spChg chg="add del mod">
          <ac:chgData name="vincenzo giordano" userId="e19a4cf7edf4d346" providerId="LiveId" clId="{93DE4E74-9990-44E5-986C-8321E1FFD520}" dt="2021-01-10T10:15:01.131" v="138" actId="478"/>
          <ac:spMkLst>
            <pc:docMk/>
            <pc:sldMk cId="1740399265" sldId="262"/>
            <ac:spMk id="3" creationId="{1B0D5AC4-8B53-4067-8D30-537D8CED7BE1}"/>
          </ac:spMkLst>
        </pc:spChg>
        <pc:spChg chg="add del mod">
          <ac:chgData name="vincenzo giordano" userId="e19a4cf7edf4d346" providerId="LiveId" clId="{93DE4E74-9990-44E5-986C-8321E1FFD520}" dt="2021-01-10T10:41:44.227" v="230" actId="478"/>
          <ac:spMkLst>
            <pc:docMk/>
            <pc:sldMk cId="1740399265" sldId="262"/>
            <ac:spMk id="4" creationId="{0800488F-33E0-46C7-9D9C-7BDCAF7203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E25ACA-C357-40F8-8877-1B27C57B1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A8954C-6634-4E46-9513-5A5F01CF5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8DB8A8-5D57-49EE-AA51-0C4D65AD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C2F871-AD05-4405-B812-725D0A59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7283C3-BCB6-48A9-B5E3-6852B78F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46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F38AD-3897-4C77-8C45-E5E43729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648057-7C9C-4CA9-8924-2995C8A6F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DE9D96-DC4C-46B2-879F-9272EE55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D172D5-21BA-45E6-9888-8EA8A949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9DBFD1-EB6A-436B-B9ED-478D3C23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83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CBC442-AC6D-499A-9938-099B32A6D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E5388F-2E61-4E8C-B4F6-170D10314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F072B8-C3A0-4DE3-94B1-E3758DB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DED154-B54A-4DB2-AF20-8E33174A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FD1ECA-CCB7-4866-8126-ED4FE362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80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2AD8FF-37A2-4CC4-8C8B-49B35302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100AA6-071D-4DE3-B95D-4193D0B6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E29053-473C-4EDC-B790-EE10DCDF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6B7D9A-61C9-486B-B2D1-A6F54177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1B5FC8-11BE-48E7-8BC0-533EE8D9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74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DDAE6-E287-4673-87C5-4FB627C3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730315-E4F2-4134-8973-4FBF91DE2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97357B-F1DF-4D77-9915-850613D3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A49E07-8D01-4D7A-80D2-C14DB5BF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5EC598-1E17-4A52-8679-C0A86AF1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10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680FC-3FE4-450C-BFE9-C987CE0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995A9A-97B0-423B-9900-5F80F221B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2F5CE2-9D48-48B0-A8CD-AAA24E5D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7B5FD6-0AE9-43AF-8833-56E42265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3ADAD0-984E-43AD-A705-190C0649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91FEE0-9D50-4305-9997-32185413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45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B40DE5-60A9-4F62-9B7F-F4F516F6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D44D99-E827-4893-8E67-E0FD97B1F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8E7851-9C8A-4C63-9F16-D42AB892E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D427C11-0E89-48CF-869C-911AEBF78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A34BC41-2A7D-45A5-9ACF-3B12F94D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C13D00F-D40F-408C-A5AF-37BF98A9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E989C93-AA4E-44A7-A650-FF800EF5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3ECE4AF-A9FE-40A7-9A88-0AE73179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42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0A99C-3325-44F2-9DBF-FEEA40FD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D42E51-6EF7-440F-8AC9-23A0B63F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A84ABB-8057-441B-AA06-5EF42453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415FDF-99AD-4E92-B7AF-D4502E0F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23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35E149-11AE-4005-82A3-90BCDE07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B8AC26-8BB4-4468-B714-13ED8094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89BEB3-1779-4449-A8A4-AC540221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74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1B726-ABFD-4D0F-A372-BAA1301E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85AADC-9B43-4340-9623-8790D507A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1CD6D-9616-4D82-A556-A912E32B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5317D5-BE93-4F5F-BF86-40434F67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2648F6-9E47-4D9A-A722-A19CAF6C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E72D02-F300-4075-8221-F0941243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60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21BA4-D14E-4B60-8CE7-82ED72BD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966EE3-CBC5-4084-8502-8D91490E0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78DB18-1B8F-4DC9-901B-668B9FB55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E32337-76F1-45A8-A99A-574D9368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22BFBB-E97B-46BF-8251-FC4363B9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DEECC2-977E-4F18-A4F6-91F602D1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5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E6BA54-D4F4-4E6E-A261-8DCC39CC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9864A7-0B22-4F2E-B0E1-16DC88F2A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45FC23-22CE-4C59-9194-A8EBCD351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1005-89BA-468A-B7A7-53CC3F3BD24A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0E376B-9ED4-486E-A32A-DCA1EA228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7F58A6-CF27-436B-8C59-250BD9B0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12230-61C3-452D-AC6C-1A3282340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47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video" Target="https://www.youtube.com/embed/mSOczaa-Fzs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tmp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video" Target="https://www.youtube.com/embed/K8A9HYk7QQo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7773BE-2F43-404C-B970-823B793919D3}"/>
              </a:ext>
            </a:extLst>
          </p:cNvPr>
          <p:cNvSpPr txBox="1"/>
          <p:nvPr/>
        </p:nvSpPr>
        <p:spPr>
          <a:xfrm>
            <a:off x="3343373" y="103077"/>
            <a:ext cx="4848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dern Love" panose="04090805081005020601" pitchFamily="82" charset="0"/>
              </a:rPr>
              <a:t>Tra storia e mito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B62DD78-333B-48AC-A5E6-B5027806E5B7}"/>
              </a:ext>
            </a:extLst>
          </p:cNvPr>
          <p:cNvSpPr txBox="1"/>
          <p:nvPr/>
        </p:nvSpPr>
        <p:spPr>
          <a:xfrm>
            <a:off x="2919166" y="6170147"/>
            <a:ext cx="602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C000"/>
                </a:solidFill>
                <a:latin typeface="Modern Love" panose="04090805081005020601" pitchFamily="82" charset="0"/>
              </a:rPr>
              <a:t>Classe 4 D Ins. Anna Toscano</a:t>
            </a:r>
          </a:p>
        </p:txBody>
      </p:sp>
      <p:pic>
        <p:nvPicPr>
          <p:cNvPr id="12" name="Immagine 11" descr="Immagine che contiene mappa&#10;&#10;Descrizione generata automaticamente">
            <a:extLst>
              <a:ext uri="{FF2B5EF4-FFF2-40B4-BE49-F238E27FC236}">
                <a16:creationId xmlns:a16="http://schemas.microsoft.com/office/drawing/2014/main" id="{C35BC46B-537A-4EE0-9EC0-6B27A822E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89" y="872518"/>
            <a:ext cx="8842341" cy="51129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739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524510D-1B58-4ABB-A3D9-0F6011918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2" y="658272"/>
            <a:ext cx="6053895" cy="603101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5614DF9-D5FD-4986-B15D-457C4462E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584" y="2869761"/>
            <a:ext cx="5029200" cy="3819525"/>
          </a:xfrm>
          <a:prstGeom prst="rect">
            <a:avLst/>
          </a:prstGeom>
        </p:spPr>
      </p:pic>
      <p:sp>
        <p:nvSpPr>
          <p:cNvPr id="6" name="Freccia curva 5">
            <a:extLst>
              <a:ext uri="{FF2B5EF4-FFF2-40B4-BE49-F238E27FC236}">
                <a16:creationId xmlns:a16="http://schemas.microsoft.com/office/drawing/2014/main" id="{7B590413-2C4D-4548-8467-7C065E3C057C}"/>
              </a:ext>
            </a:extLst>
          </p:cNvPr>
          <p:cNvSpPr/>
          <p:nvPr/>
        </p:nvSpPr>
        <p:spPr>
          <a:xfrm rot="5400000">
            <a:off x="6606558" y="354201"/>
            <a:ext cx="2770729" cy="3378872"/>
          </a:xfrm>
          <a:prstGeom prst="bentArrow">
            <a:avLst>
              <a:gd name="adj1" fmla="val 10876"/>
              <a:gd name="adj2" fmla="val 17091"/>
              <a:gd name="adj3" fmla="val 25000"/>
              <a:gd name="adj4" fmla="val 9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6C0CCD58-126A-4E0A-850E-BB0496DF357A}"/>
              </a:ext>
            </a:extLst>
          </p:cNvPr>
          <p:cNvCxnSpPr/>
          <p:nvPr/>
        </p:nvCxnSpPr>
        <p:spPr>
          <a:xfrm>
            <a:off x="7996789" y="5752256"/>
            <a:ext cx="0" cy="5252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4BDF9D1-36B9-40CB-9FD2-257242D259F0}"/>
              </a:ext>
            </a:extLst>
          </p:cNvPr>
          <p:cNvCxnSpPr>
            <a:cxnSpLocks/>
          </p:cNvCxnSpPr>
          <p:nvPr/>
        </p:nvCxnSpPr>
        <p:spPr>
          <a:xfrm>
            <a:off x="9913187" y="6073269"/>
            <a:ext cx="1743959" cy="616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6E6DDC-9BD0-4AEC-85AC-C65DC80B3D51}"/>
              </a:ext>
            </a:extLst>
          </p:cNvPr>
          <p:cNvSpPr txBox="1"/>
          <p:nvPr/>
        </p:nvSpPr>
        <p:spPr>
          <a:xfrm>
            <a:off x="836579" y="0"/>
            <a:ext cx="436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Il testo mitologico</a:t>
            </a:r>
          </a:p>
        </p:txBody>
      </p:sp>
      <p:pic>
        <p:nvPicPr>
          <p:cNvPr id="2" name="20210111_001">
            <a:hlinkClick r:id="" action="ppaction://media"/>
            <a:extLst>
              <a:ext uri="{FF2B5EF4-FFF2-40B4-BE49-F238E27FC236}">
                <a16:creationId xmlns:a16="http://schemas.microsoft.com/office/drawing/2014/main" id="{9E0E677D-15BB-4366-AEF7-BA5BF073A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99863" y="945849"/>
            <a:ext cx="1285303" cy="12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5F2D908-3C9B-4FD5-B598-E0B3E6451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4" y="180514"/>
            <a:ext cx="6751905" cy="2056848"/>
          </a:xfrm>
          <a:prstGeom prst="rect">
            <a:avLst/>
          </a:prstGeom>
        </p:spPr>
      </p:pic>
      <p:pic>
        <p:nvPicPr>
          <p:cNvPr id="4" name="Elementi multimediali online 3" title="Enkidu e Gilgamesh contro Humbaba e il Toro Celeste Ep 2">
            <a:hlinkClick r:id="" action="ppaction://media"/>
            <a:extLst>
              <a:ext uri="{FF2B5EF4-FFF2-40B4-BE49-F238E27FC236}">
                <a16:creationId xmlns:a16="http://schemas.microsoft.com/office/drawing/2014/main" id="{128C7D43-0201-4CBC-83D4-94C39FDC63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98806" y="2007909"/>
            <a:ext cx="9378967" cy="4669577"/>
          </a:xfrm>
          <a:prstGeom prst="rect">
            <a:avLst/>
          </a:prstGeom>
        </p:spPr>
      </p:pic>
      <p:pic>
        <p:nvPicPr>
          <p:cNvPr id="5" name="20210111_001 (1)">
            <a:hlinkClick r:id="" action="ppaction://media"/>
            <a:extLst>
              <a:ext uri="{FF2B5EF4-FFF2-40B4-BE49-F238E27FC236}">
                <a16:creationId xmlns:a16="http://schemas.microsoft.com/office/drawing/2014/main" id="{EED73FB7-17E1-4ED3-AB8C-91897DD7D3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0738" y="89449"/>
            <a:ext cx="1440503" cy="14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5982CAE-EB2C-4CCF-AF5D-FD3956896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90" y="181903"/>
            <a:ext cx="4658445" cy="3022242"/>
          </a:xfrm>
          <a:prstGeom prst="rect">
            <a:avLst/>
          </a:prstGeom>
        </p:spPr>
      </p:pic>
      <p:pic>
        <p:nvPicPr>
          <p:cNvPr id="6" name="Elementi multimediali online 5" title="La Creazione Di Enkidu e lo Scontro con Gilgamesh Ep 1">
            <a:hlinkClick r:id="" action="ppaction://media"/>
            <a:extLst>
              <a:ext uri="{FF2B5EF4-FFF2-40B4-BE49-F238E27FC236}">
                <a16:creationId xmlns:a16="http://schemas.microsoft.com/office/drawing/2014/main" id="{B9813F39-AA70-477A-9231-0BFD143508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66975" y="1970202"/>
            <a:ext cx="9117635" cy="4705895"/>
          </a:xfrm>
          <a:prstGeom prst="rect">
            <a:avLst/>
          </a:prstGeom>
        </p:spPr>
      </p:pic>
      <p:pic>
        <p:nvPicPr>
          <p:cNvPr id="7" name="20210111_001 (2)">
            <a:hlinkClick r:id="" action="ppaction://media"/>
            <a:extLst>
              <a:ext uri="{FF2B5EF4-FFF2-40B4-BE49-F238E27FC236}">
                <a16:creationId xmlns:a16="http://schemas.microsoft.com/office/drawing/2014/main" id="{B6E10075-39FC-4146-A6FC-08EF977F98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24925" y="0"/>
            <a:ext cx="1515185" cy="15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3301A21-C54B-4FBA-9DBE-7255ECAA8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56" y="643578"/>
            <a:ext cx="7321680" cy="5570844"/>
          </a:xfrm>
          <a:prstGeom prst="rect">
            <a:avLst/>
          </a:prstGeom>
        </p:spPr>
      </p:pic>
      <p:pic>
        <p:nvPicPr>
          <p:cNvPr id="3" name="Immagine 2" descr="Utili Pollice in su">
            <a:extLst>
              <a:ext uri="{FF2B5EF4-FFF2-40B4-BE49-F238E27FC236}">
                <a16:creationId xmlns:a16="http://schemas.microsoft.com/office/drawing/2014/main" id="{7A412063-7D63-45EC-94FC-D30E49C3B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3816" y="4498265"/>
            <a:ext cx="1716157" cy="1716157"/>
          </a:xfrm>
          <a:prstGeom prst="rect">
            <a:avLst/>
          </a:prstGeom>
        </p:spPr>
      </p:pic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id="{87A5E1EB-06C6-4FD3-A0CB-74C2C4EDCFDA}"/>
              </a:ext>
            </a:extLst>
          </p:cNvPr>
          <p:cNvSpPr/>
          <p:nvPr/>
        </p:nvSpPr>
        <p:spPr>
          <a:xfrm>
            <a:off x="9223513" y="2117035"/>
            <a:ext cx="1898374" cy="1311965"/>
          </a:xfrm>
          <a:prstGeom prst="wedgeRoundRectCallout">
            <a:avLst>
              <a:gd name="adj1" fmla="val 5345"/>
              <a:gd name="adj2" fmla="val 155341"/>
              <a:gd name="adj3" fmla="val 16667"/>
            </a:avLst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 pag. 132 di Facciamo squadra linguaggi.</a:t>
            </a:r>
          </a:p>
        </p:txBody>
      </p:sp>
    </p:spTree>
    <p:extLst>
      <p:ext uri="{BB962C8B-B14F-4D97-AF65-F5344CB8AC3E}">
        <p14:creationId xmlns:p14="http://schemas.microsoft.com/office/powerpoint/2010/main" val="2333067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23</Words>
  <Application>Microsoft Office PowerPoint</Application>
  <PresentationFormat>Widescreen</PresentationFormat>
  <Paragraphs>4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Modern Love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2021-01-09T16:24:32Z</dcterms:created>
  <dcterms:modified xsi:type="dcterms:W3CDTF">2021-01-11T14:12:08Z</dcterms:modified>
</cp:coreProperties>
</file>