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1" r:id="rId3"/>
    <p:sldId id="256" r:id="rId4"/>
    <p:sldId id="259" r:id="rId5"/>
    <p:sldId id="263" r:id="rId6"/>
    <p:sldId id="260" r:id="rId7"/>
    <p:sldId id="257" r:id="rId8"/>
    <p:sldId id="258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1" d="100"/>
          <a:sy n="71" d="100"/>
        </p:scale>
        <p:origin x="40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31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18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102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60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39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876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678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50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69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63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44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58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05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75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57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77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A39F4-EAA8-44B3-9B99-AAD10EFA8F6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5C7129-7231-49FE-975A-7C5F78DEF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841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47" y="78817"/>
            <a:ext cx="7586930" cy="661928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262872" y="5129784"/>
            <a:ext cx="2359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FFFF00"/>
                </a:solidFill>
              </a:rPr>
              <a:t>Doc.Foria</a:t>
            </a:r>
            <a:r>
              <a:rPr lang="it-IT" sz="2800" dirty="0" smtClean="0">
                <a:solidFill>
                  <a:srgbClr val="FFFF00"/>
                </a:solidFill>
              </a:rPr>
              <a:t> Concetta</a:t>
            </a:r>
            <a:endParaRPr lang="it-IT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5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40" y="127221"/>
            <a:ext cx="8972783" cy="64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1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i aggettivi qualificativi, possono avere anche caratteristiche&#10;differenti e dare un senso diverso al significato della 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51" y="85635"/>
            <a:ext cx="8094427" cy="65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0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954" y="164122"/>
            <a:ext cx="6837770" cy="64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2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502" y="97104"/>
            <a:ext cx="7088622" cy="67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189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3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366" y="166121"/>
            <a:ext cx="8172955" cy="65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2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74" y="275130"/>
            <a:ext cx="7945903" cy="63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6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703" y="194209"/>
            <a:ext cx="7452764" cy="637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610" y="0"/>
            <a:ext cx="8583680" cy="65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24472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</TotalTime>
  <Words>2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8</cp:revision>
  <dcterms:created xsi:type="dcterms:W3CDTF">2021-01-14T17:24:27Z</dcterms:created>
  <dcterms:modified xsi:type="dcterms:W3CDTF">2021-01-14T18:30:07Z</dcterms:modified>
</cp:coreProperties>
</file>