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53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97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0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7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07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27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84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7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02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D1E4-7108-4CD5-90C5-8C33B6CA0311}" type="datetimeFigureOut">
              <a:rPr lang="it-IT" smtClean="0"/>
              <a:t>14/01/2021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EF3C-E8C3-4B90-99FF-1E55A420D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91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11351"/>
          </a:xfrm>
        </p:spPr>
        <p:txBody>
          <a:bodyPr>
            <a:normAutofit fontScale="90000"/>
          </a:bodyPr>
          <a:lstStyle/>
          <a:p>
            <a:r>
              <a:rPr lang="it-IT" sz="8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 SUMERI</a:t>
            </a:r>
            <a:endParaRPr lang="it-IT" sz="96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3" y="673102"/>
            <a:ext cx="5486400" cy="519588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0" y="1912434"/>
            <a:ext cx="4194572" cy="39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628650"/>
            <a:ext cx="5400674" cy="5467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1" y="628650"/>
            <a:ext cx="5529262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5977" r="2690" b="14942"/>
          <a:stretch/>
        </p:blipFill>
        <p:spPr>
          <a:xfrm>
            <a:off x="585788" y="414338"/>
            <a:ext cx="5100638" cy="60150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80" y="1253067"/>
            <a:ext cx="2773814" cy="2168789"/>
          </a:xfrm>
          <a:prstGeom prst="rect">
            <a:avLst/>
          </a:prstGeom>
        </p:spPr>
      </p:pic>
      <p:sp>
        <p:nvSpPr>
          <p:cNvPr id="5" name="AutoShape 2" descr="I Sum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I Sumer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I Sum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9" y="3709312"/>
            <a:ext cx="4131469" cy="27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 civiltà della Mesopotamia - ppt video online scari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5" y="410230"/>
            <a:ext cx="2594570" cy="22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26" y="1314451"/>
            <a:ext cx="5334261" cy="4314824"/>
          </a:xfrm>
          <a:prstGeom prst="rect">
            <a:avLst/>
          </a:prstGeom>
        </p:spPr>
      </p:pic>
      <p:pic>
        <p:nvPicPr>
          <p:cNvPr id="1026" name="Picture 2" descr="sono lieti di presentare: - ppt video online scaric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 b="19565"/>
          <a:stretch/>
        </p:blipFill>
        <p:spPr bwMode="auto">
          <a:xfrm>
            <a:off x="312738" y="1314451"/>
            <a:ext cx="5482844" cy="4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forma della scrittura Tratto da: - ppt video online scaric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19893" r="2905"/>
          <a:stretch/>
        </p:blipFill>
        <p:spPr bwMode="auto">
          <a:xfrm>
            <a:off x="428625" y="1400174"/>
            <a:ext cx="5443537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lenamente 4 by ELVIRA USSIA - issu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8242" r="43917" b="9494"/>
          <a:stretch/>
        </p:blipFill>
        <p:spPr bwMode="auto">
          <a:xfrm>
            <a:off x="6846890" y="328613"/>
            <a:ext cx="412591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5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no lieti di presentare: - ppt video online scar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91414"/>
            <a:ext cx="5822950" cy="4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 stendardo di 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04" y="4380223"/>
            <a:ext cx="3218634" cy="21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tendardo di Ur: un reperto che racconta la storia dei Sumeri - Il Bos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Stendardo di Ur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71" y="991414"/>
            <a:ext cx="4339076" cy="32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58471" y="160338"/>
            <a:ext cx="456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LO STENDARDO DI UR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70379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cerca sumer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1" y="616570"/>
            <a:ext cx="4204551" cy="27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o lieti di presentare: - ppt video online scaric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4" y="616570"/>
            <a:ext cx="4052460" cy="27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no lieti di presentare: - ppt video online scaric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1" y="3716843"/>
            <a:ext cx="4204551" cy="28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no lieti di presentare: - ppt video online scaric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4" y="3716844"/>
            <a:ext cx="4052459" cy="28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7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07941" y="234176"/>
            <a:ext cx="843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 che hai ripetuto gli aspetti più importanti della civiltà sumera saggia le tue conoscenze con queste due schede. Buon lavoro!!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 Sumeri: Schede didattiche per la Scuola Primaria | PianetaBambini.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r="1624" b="7832"/>
          <a:stretch/>
        </p:blipFill>
        <p:spPr bwMode="auto">
          <a:xfrm>
            <a:off x="819152" y="1524000"/>
            <a:ext cx="4644669" cy="46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 Sumeri: Schede didattiche per la Scuola Primaria | PianetaBambini.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b="14704"/>
          <a:stretch/>
        </p:blipFill>
        <p:spPr bwMode="auto">
          <a:xfrm>
            <a:off x="6558844" y="1524000"/>
            <a:ext cx="4707467" cy="46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09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29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Tema di Office</vt:lpstr>
      <vt:lpstr>I SUMERI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30</cp:revision>
  <dcterms:created xsi:type="dcterms:W3CDTF">2021-01-14T15:23:06Z</dcterms:created>
  <dcterms:modified xsi:type="dcterms:W3CDTF">2021-01-15T00:11:31Z</dcterms:modified>
</cp:coreProperties>
</file>