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2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6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8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5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6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4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74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9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8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B2CE9-04C4-4B74-9A4D-92D6886C11EC}" type="datetimeFigureOut">
              <a:rPr lang="it-IT" smtClean="0"/>
              <a:t>22/01/2021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3332-AB41-4F8C-90E3-7F9900BB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9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83112" y="713678"/>
            <a:ext cx="9189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/>
              <a:t>Clima e ambienti nel mondo</a:t>
            </a:r>
            <a:endParaRPr lang="it-IT" sz="60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5" y="2534115"/>
            <a:ext cx="4720682" cy="35405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7" y="3085171"/>
            <a:ext cx="404951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16" y="1533240"/>
            <a:ext cx="5219700" cy="4838700"/>
          </a:xfrm>
          <a:prstGeom prst="rect">
            <a:avLst/>
          </a:prstGeom>
        </p:spPr>
      </p:pic>
      <p:pic>
        <p:nvPicPr>
          <p:cNvPr id="1030" name="Picture 6" descr="https://image.slidesharecdn.com/tempoeclima-140102164946-phpapp02/95/tempo-e-clima-2-638.jpg?cb=1388681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2194437"/>
            <a:ext cx="4683511" cy="35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94624" y="312234"/>
            <a:ext cx="9432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Differenza tra tempo meteorologico e clima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1892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fattori che influenzano il clima - ppt scar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6" y="1504893"/>
            <a:ext cx="5125300" cy="43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02967" y="1504893"/>
            <a:ext cx="3726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I fattori che influenzano il tempo meteorologico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02967" y="3528604"/>
            <a:ext cx="28461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La 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Le precipitazioni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L’umidità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 venti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988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25671" y="403234"/>
            <a:ext cx="9148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Zone climatiche e ambienti nel mondo</a:t>
            </a:r>
            <a:endParaRPr lang="it-IT" sz="4400" b="1" dirty="0"/>
          </a:p>
        </p:txBody>
      </p:sp>
      <p:pic>
        <p:nvPicPr>
          <p:cNvPr id="3074" name="Picture 2" descr="Le fasce climat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8" y="1916511"/>
            <a:ext cx="7315200" cy="4551195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4349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esta pluviale - Mille Anim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99" y="4416392"/>
            <a:ext cx="3029037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 colori della savana | Elisa in Tanz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36" y="2330642"/>
            <a:ext cx="2479702" cy="15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 PAESAGGI NATURALI DELLA FASCIA TROPICALE - PDF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8" y="201334"/>
            <a:ext cx="5443538" cy="62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eserto del Sahara: escursioni e tour | SiViagg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99" y="201334"/>
            <a:ext cx="2855910" cy="16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07667" y="1961310"/>
            <a:ext cx="9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eserto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55170" y="4019710"/>
            <a:ext cx="84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avana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29999" y="6275068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Foresta pluviale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6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zona temperata e i Parchi della Ligu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6549"/>
            <a:ext cx="4929186" cy="62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reste di latifoglie dell'Europa occidental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336549"/>
            <a:ext cx="3459163" cy="25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reste di conifere temperate - Wikiw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336549"/>
            <a:ext cx="2501900" cy="3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l cambiamento globale sta alterando le praterie | OggiScienz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5944" y="3843336"/>
            <a:ext cx="3104147" cy="20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teppa eurasiatica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6" y="44926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26271" y="6017554"/>
            <a:ext cx="92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Prateria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150464" y="6302416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teppa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688319" y="3843336"/>
            <a:ext cx="19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Foreste di conifere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4110" y="3085067"/>
            <a:ext cx="19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Foreste di latifoglie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23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imali polari e dove trovarli, pucciosi incontri al freddo - Animali  Puccio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9" y="2657078"/>
            <a:ext cx="3494786" cy="21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aig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7" y="796428"/>
            <a:ext cx="2762250" cy="20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661807" y="2932863"/>
            <a:ext cx="65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aiga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93666" y="4972800"/>
            <a:ext cx="175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Ambiente polare</a:t>
            </a:r>
            <a:endParaRPr lang="it-IT" dirty="0"/>
          </a:p>
        </p:txBody>
      </p:sp>
      <p:pic>
        <p:nvPicPr>
          <p:cNvPr id="6152" name="Picture 8" descr="Tundra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7" y="4107134"/>
            <a:ext cx="2762250" cy="21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574058" y="6304674"/>
            <a:ext cx="8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undra</a:t>
            </a:r>
            <a:endParaRPr lang="it-IT" dirty="0"/>
          </a:p>
        </p:txBody>
      </p:sp>
      <p:pic>
        <p:nvPicPr>
          <p:cNvPr id="6154" name="Picture 10" descr="I PAESAGGI NATURALI DELLA FASCIA TROPICALE - PDF Download gratu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61" y="756627"/>
            <a:ext cx="3802565" cy="54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anetabambini.it/wp-content/uploads/2019/03/Ambienti-Zone-Climatich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1476657"/>
            <a:ext cx="4237464" cy="49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anetabambini.it/wp-content/uploads/2019/03/Cosa-e-il-Clim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92" y="1476657"/>
            <a:ext cx="4201836" cy="49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25912" y="446049"/>
            <a:ext cx="984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Ora metti alla prova le tue conoscenze con queste due schede! Buon lavoro!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07082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37</cp:revision>
  <dcterms:created xsi:type="dcterms:W3CDTF">2021-01-20T18:57:12Z</dcterms:created>
  <dcterms:modified xsi:type="dcterms:W3CDTF">2021-01-22T13:18:26Z</dcterms:modified>
</cp:coreProperties>
</file>