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89" r:id="rId5"/>
    <p:sldId id="292" r:id="rId6"/>
    <p:sldId id="298" r:id="rId7"/>
    <p:sldId id="297" r:id="rId8"/>
    <p:sldId id="296" r:id="rId9"/>
    <p:sldId id="295" r:id="rId10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274" autoAdjust="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4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3872AA-5D99-46F1-B75E-7533E07389CB}" type="datetime1">
              <a:rPr lang="it-IT" smtClean="0"/>
              <a:t>15/01/2021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B318E6B-D9CD-45CD-808B-139FAEACD3E8}" type="datetime1">
              <a:rPr lang="it-IT" noProof="0" smtClean="0"/>
              <a:t>15/01/2021</a:t>
            </a:fld>
            <a:endParaRPr lang="it-IT" noProof="0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igura a mano libera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" name="Figura a mano libera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" name="Figura a mano libera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" name="Figura a mano libera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" name="Figura a mano libera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" name="Figura a mano libera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" name="Figura a mano libera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" name="Figura a mano libera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" name="Figura a mano libera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" name="Figura a mano libera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" name="Figura a mano libera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" name="Figura a mano libera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" name="Figura a mano libera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8" name="Figura a mano libera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9" name="Figura a mano libera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0" name="Figura a mano libera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1" name="Figura a mano libera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2" name="Figura a mano libera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" name="Figura a mano libera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4" name="Figura a mano libera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5" name="Figura a mano libera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6" name="Figura a mano libera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7" name="Figura a mano libera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8" name="Figura a mano libera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9" name="Figura a mano libera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0" name="Figura a mano libera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1" name="Figura a mano libera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2" name="Figura a mano libera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3" name="Figura a mano libera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4" name="Figura a mano libera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5" name="Figura a mano libera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6" name="Figura a mano libera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7" name="Figura a mano libera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8" name="Figura a mano libera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9" name="Figura a mano libera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40" name="Gruppo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igura a mano libera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2" name="Figura a mano libera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3" name="Figura a mano libera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4" name="Figura a mano libera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5" name="Figura a mano libera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6" name="Figura a mano libera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7" name="Figura a mano libera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8" name="Figura a mano libera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sp>
        <p:nvSpPr>
          <p:cNvPr id="49" name="Figura a mano libera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grpSp>
        <p:nvGrpSpPr>
          <p:cNvPr id="50" name="Gruppo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igura a mano libera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2" name="Figura a mano libera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3" name="Figura a mano libera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4" name="Figura a mano libera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5" name="Figura a mano libera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6" name="Figura a mano libera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7" name="Figura a mano libera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8" name="Figura a mano libera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sp>
        <p:nvSpPr>
          <p:cNvPr id="59" name="Figura a mano libera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sp>
        <p:nvSpPr>
          <p:cNvPr id="60" name="Figura a mano libera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grpSp>
        <p:nvGrpSpPr>
          <p:cNvPr id="61" name="Gruppo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igura a mano libera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3" name="Figura a mano libera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4" name="Figura a mano libera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5" name="Figura a mano libera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6" name="Figura a mano libera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7" name="Figura a mano libera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8" name="Figura a mano libera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9" name="Figura a mano libera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0" name="Figura a mano libera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1" name="Figura a mano libera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2" name="Figura a mano libera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3" name="Figura a mano libera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4" name="Figura a mano libera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5" name="Figura a mano libera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6" name="Figura a mano libera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7" name="Figura a mano libera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8" name="Figura a mano libera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9" name="Figura a mano libera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0" name="Figura a mano libera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81" name="Gruppo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igura a mano libera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3" name="Figura a mano libera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4" name="Figura a mano libera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5" name="Figura a mano libera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6" name="Figura a mano libera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87" name="Gruppo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igura a mano libera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9" name="Figura a mano libera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0" name="Figura a mano libera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1" name="Figura a mano libera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2" name="Figura a mano libera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3" name="Figura a mano libera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94" name="Gruppo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igura a mano libera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6" name="Figura a mano libera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7" name="Figura a mano libera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8" name="Figura a mano libera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99" name="Gruppo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igura a mano libera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1" name="Figura a mano libera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2" name="Figura a mano libera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3" name="Figura a mano libera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4" name="Figura a mano libera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5" name="Figura a mano libera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106" name="Gruppo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igura a mano libera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8" name="Figura a mano libera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9" name="Figura a mano libera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0" name="Figura a mano libera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1" name="Figura a mano libera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2" name="Figura a mano libera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3" name="Figura a mano libera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4" name="Figura a mano libera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sp>
        <p:nvSpPr>
          <p:cNvPr id="115" name="Figura a mano libera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sp>
        <p:nvSpPr>
          <p:cNvPr id="116" name="Figura a mano libera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117" name="Gruppo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igura a mano libera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9" name="Figura a mano libera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0" name="Figura a mano libera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1" name="Figura a mano libera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2" name="Figura a mano libera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3" name="Figura a mano libera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4" name="Figura a mano libera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5" name="Figura a mano libera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6" name="Figura a mano libera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7" name="Figura a mano libera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8" name="Figura a mano libera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9" name="Figura a mano libera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0" name="Figura a mano libera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1" name="Figura a mano libera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2" name="Figura a mano libera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3" name="Figura a mano libera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4" name="Figura a mano libera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5" name="Figura a mano libera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6" name="Figura a mano libera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7" name="Figura a mano libera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8" name="Figura a mano libera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9" name="Figura a mano libera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0" name="Figura a mano libera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1" name="Figura a mano libera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2" name="Figura a mano libera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3" name="Figura a mano libera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4" name="Figura a mano libera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5" name="Figura a mano libera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146" name="Gruppo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igura a mano libera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8" name="Figura a mano libera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9" name="Figura a mano libera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0" name="Figura a mano libera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1" name="Figura a mano libera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2" name="Figura a mano libera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3" name="Figura a mano libera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4" name="Figura a mano libera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5" name="Figura a mano libera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6" name="Figura a mano libera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7" name="Figura a mano libera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8" name="Figura a mano libera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9" name="Figura a mano libera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0" name="Figura a mano libera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1" name="Figura a mano libera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2" name="Figura a mano libera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3" name="Figura a mano libera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4" name="Figura a mano libera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5" name="Figura a mano libera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6" name="Figura a mano libera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7" name="Figura a mano libera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8" name="Figura a mano libera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9" name="Figura a mano libera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0" name="Figura a mano libera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171" name="Gruppo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igura a mano libera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3" name="Figura a mano libera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4" name="Figura a mano libera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5" name="Figura a mano libera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6" name="Figura a mano libera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7" name="Figura a mano libera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8" name="Figura a mano libera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9" name="Figura a mano libera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>
              <a:defRPr sz="660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03329" y="2476916"/>
            <a:ext cx="6916336" cy="2323917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0D9AB8-64FF-45F1-81F6-D9BCE5190691}" type="datetime1">
              <a:rPr lang="it-IT" noProof="0" smtClean="0"/>
              <a:t>15/01/2021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B52D8C-14CC-4D5C-99EC-BA836B50C72A}" type="datetime1">
              <a:rPr lang="it-IT" noProof="0" smtClean="0"/>
              <a:t>15/01/2021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E70E53-8063-4DB1-9420-5E60120C8A89}" type="datetime1">
              <a:rPr lang="it-IT" noProof="0" smtClean="0"/>
              <a:t>15/01/2021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>
              <a:defRPr sz="5200" b="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A90F85-03B7-45FB-8B37-63CCA2584F4C}" type="datetime1">
              <a:rPr lang="it-IT" noProof="0" smtClean="0"/>
              <a:t>15/01/2021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A9EB2B-A60E-46EB-A0CD-F45CFD6BEF65}" type="datetime1">
              <a:rPr lang="it-IT" noProof="0" smtClean="0"/>
              <a:t>15/01/2021</a:t>
            </a:fld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7CDA44-065D-4F8E-AA12-3951F90DE82F}" type="datetime1">
              <a:rPr lang="it-IT" noProof="0" smtClean="0"/>
              <a:t>15/01/2021</a:t>
            </a:fld>
            <a:endParaRPr lang="it-IT" noProof="0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igura a mano libera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sp>
        <p:nvSpPr>
          <p:cNvPr id="7" name="Figura a mano libera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sp>
        <p:nvSpPr>
          <p:cNvPr id="8" name="Figura a mano libera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grpSp>
        <p:nvGrpSpPr>
          <p:cNvPr id="9" name="Gruppo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igura a mano libera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" name="Figura a mano libera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" name="Figura a mano libera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" name="Figura a mano libera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" name="Figura a mano libera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" name="Figura a mano libera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" name="Figura a mano libera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" name="Figura a mano libera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8" name="Figura a mano libera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9" name="Figura a mano libera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0" name="Figura a mano libera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1" name="Figura a mano libera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2" name="Figura a mano libera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" name="Figura a mano libera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4" name="Figura a mano libera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5" name="Figura a mano libera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6" name="Figura a mano libera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7" name="Figura a mano libera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8" name="Figura a mano libera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9" name="Figura a mano libera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0" name="Figura a mano libera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1" name="Figura a mano libera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2" name="Figura a mano libera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3" name="Figura a mano libera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4" name="Figura a mano libera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5" name="Figura a mano libera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6" name="Figura a mano libera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7" name="Figura a mano libera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8" name="Figura a mano libera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9" name="Figura a mano libera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0" name="Figura a mano libera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1" name="Figura a mano libera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2" name="Figura a mano libera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3" name="Figura a mano libera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4" name="Figura a mano libera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5" name="Figura a mano libera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6" name="Figura a mano libera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7" name="Figura a mano libera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8" name="Figura a mano libera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9" name="Figura a mano libera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0" name="Figura a mano libera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1" name="Figura a mano libera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2" name="Figura a mano libera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3" name="Figura a mano libera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4" name="Figura a mano libera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5" name="Figura a mano libera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6" name="Figura a mano libera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7" name="Figura a mano libera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8" name="Figura a mano libera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9" name="Figura a mano libera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0" name="Figura a mano libera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1" name="Figura a mano libera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2" name="Figura a mano libera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3" name="Figura a mano libera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4" name="Figura a mano libera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5" name="Figura a mano libera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6" name="Figura a mano libera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7" name="Figura a mano libera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8" name="Figura a mano libera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9" name="Figura a mano libera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0" name="Figura a mano libera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1" name="Figura a mano libera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2" name="Figura a mano libera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3" name="Figura a mano libera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4" name="Figura a mano libera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5" name="Figura a mano libera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6" name="Figura a mano libera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7" name="Figura a mano libera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8" name="Figura a mano libera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79" name="Figura a mano libera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0" name="Figura a mano libera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1" name="Figura a mano libera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2" name="Figura a mano libera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3" name="Figura a mano libera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4" name="Figura a mano libera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5" name="Figura a mano libera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6" name="Figura a mano libera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7" name="Figura a mano libera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8" name="Figura a mano libera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9" name="Figura a mano libera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0" name="Figura a mano libera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1" name="Figura a mano libera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2" name="Figura a mano libera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93" name="Gruppo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igura a mano libera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5" name="Figura a mano libera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6" name="Figura a mano libera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7" name="Figura a mano libera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8" name="Figura a mano libera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9" name="Figura a mano libera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0" name="Figura a mano libera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1" name="Figura a mano libera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2" name="Figura a mano libera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3" name="Figura a mano libera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4" name="Figura a mano libera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5" name="Figura a mano libera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6" name="Figura a mano libera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7" name="Figura a mano libera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8" name="Figura a mano libera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9" name="Figura a mano libera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0" name="Figura a mano libera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1" name="Figura a mano libera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2" name="Figura a mano libera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3" name="Figura a mano libera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4" name="Figura a mano libera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5" name="Figura a mano libera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6" name="Figura a mano libera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7" name="Figura a mano libera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8" name="Figura a mano libera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9" name="Figura a mano libera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0" name="Figura a mano libera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1" name="Figura a mano libera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2" name="Figura a mano libera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3" name="Figura a mano libera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4" name="Figura a mano libera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5" name="Figura a mano libera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6" name="Figura a mano libera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7" name="Figura a mano libera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8" name="Figura a mano libera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9" name="Figura a mano libera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0" name="Figura a mano libera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1" name="Figura a mano libera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2" name="Figura a mano libera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3" name="Figura a mano libera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4" name="Figura a mano libera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5" name="Figura a mano libera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6" name="Figura a mano libera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7" name="Figura a mano libera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8" name="Figura a mano libera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9" name="Figura a mano libera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0" name="Figura a mano libera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1" name="Figura a mano libera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2" name="Figura a mano libera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3" name="Figura a mano libera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4" name="Figura a mano libera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5" name="Figura a mano libera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6" name="Figura a mano libera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7" name="Figura a mano libera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8" name="Figura a mano libera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9" name="Figura a mano libera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0" name="Figura a mano libera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1" name="Figura a mano libera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2" name="Figura a mano libera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3" name="Figura a mano libera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4" name="Figura a mano libera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5" name="Figura a mano libera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6" name="Figura a mano libera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7" name="Figura a mano libera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8" name="Figura a mano libera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9" name="Figura a mano libera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0" name="Figura a mano libera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1" name="Figura a mano libera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2" name="Figura a mano libera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3" name="Figura a mano libera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4" name="Figura a mano libera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5" name="Figura a mano libera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6" name="Figura a mano libera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7" name="Figura a mano libera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8" name="Figura a mano libera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9" name="Figura a mano libera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0" name="Figura a mano libera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1" name="Figura a mano libera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2" name="Figura a mano libera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3" name="Figura a mano libera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4" name="Figura a mano libera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5" name="Figura a mano libera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6" name="Figura a mano libera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177" name="Gruppo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igura a mano libera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9" name="Figura a mano libera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80" name="Figura a mano libera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81" name="Figura a mano libera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82" name="Figura a mano libera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83" name="Figura a mano libera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84" name="Figura a mano libera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85" name="Figura a mano libera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86" name="Figura a mano libera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87" name="Figura a mano libera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88" name="Figura a mano libera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89" name="Figura a mano libera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90" name="Figura a mano libera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91" name="Figura a mano libera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92" name="Figura a mano libera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93" name="Figura a mano libera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94" name="Figura a mano libera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95" name="Figura a mano libera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96" name="Figura a mano libera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97" name="Figura a mano libera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98" name="Figura a mano libera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99" name="Figura a mano libera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00" name="Figura a mano libera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01" name="Figura a mano libera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02" name="Figura a mano libera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03" name="Figura a mano libera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04" name="Figura a mano libera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05" name="Figura a mano libera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06" name="Figura a mano libera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07" name="Figura a mano libera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08" name="Figura a mano libera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09" name="Figura a mano libera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10" name="Figura a mano libera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11" name="Figura a mano libera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12" name="Figura a mano libera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13" name="Figura a mano libera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14" name="Figura a mano libera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15" name="Figura a mano libera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16" name="Figura a mano libera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17" name="Figura a mano libera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18" name="Figura a mano libera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19" name="Figura a mano libera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20" name="Figura a mano libera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21" name="Figura a mano libera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22" name="Figura a mano libera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23" name="Figura a mano libera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24" name="Figura a mano libera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25" name="Figura a mano libera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26" name="Figura a mano libera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27" name="Figura a mano libera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28" name="Figura a mano libera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29" name="Figura a mano libera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0" name="Figura a mano libera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1" name="Figura a mano libera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2" name="Figura a mano libera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3" name="Figura a mano libera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4" name="Figura a mano libera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5" name="Figura a mano libera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6" name="Figura a mano libera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7" name="Figura a mano libera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8" name="Figura a mano libera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9" name="Figura a mano libera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40" name="Figura a mano libera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41" name="Figura a mano libera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42" name="Figura a mano libera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43" name="Figura a mano libera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44" name="Figura a mano libera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45" name="Figura a mano libera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46" name="Figura a mano libera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47" name="Figura a mano libera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48" name="Figura a mano libera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49" name="Figura a mano libera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50" name="Figura a mano libera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51" name="Figura a mano libera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52" name="Figura a mano libera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53" name="Figura a mano libera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54" name="Figura a mano libera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55" name="Figura a mano libera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56" name="Figura a mano libera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57" name="Figura a mano libera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58" name="Figura a mano libera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59" name="Figura a mano libera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260" name="Gruppo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igura a mano libera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62" name="Figura a mano libera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63" name="Figura a mano libera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64" name="Figura a mano libera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65" name="Figura a mano libera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66" name="Figura a mano libera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67" name="Figura a mano libera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68" name="Figura a mano libera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69" name="Figura a mano libera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70" name="Figura a mano libera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71" name="Figura a mano libera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72" name="Figura a mano libera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73" name="Figura a mano libera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Figura a mano libera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75" name="Figura a mano libera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76" name="Figura a mano libera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77" name="Figura a mano libera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Figura a mano libera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79" name="Figura a mano libera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80" name="Figura a mano libera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81" name="Figura a mano libera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82" name="Figura a mano libera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83" name="Figura a mano libera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84" name="Figura a mano libera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igura a mano libera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igura a mano libera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87" name="Figura a mano libera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88" name="Figura a mano libera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289" name="Gruppo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igura a mano libera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91" name="Ovale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92" name="Figura a mano libera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93" name="Figura a mano libera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94" name="Figura a mano libera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95" name="Figura a mano libera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96" name="Figura a mano libera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97" name="Figura a mano libera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98" name="Figura a mano libera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99" name="Figura a mano libera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00" name="Figura a mano libera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01" name="Figura a mano libera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02" name="Figura a mano libera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03" name="Figura a mano libera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04" name="Figura a mano libera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05" name="Figura a mano libera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06" name="Figura a mano libera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07" name="Figura a mano libera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08" name="Figura a mano libera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09" name="Figura a mano libera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sp>
        <p:nvSpPr>
          <p:cNvPr id="310" name="Figura a mano libera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grpSp>
        <p:nvGrpSpPr>
          <p:cNvPr id="311" name="Gruppo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igura a mano libera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13" name="Figura a mano libera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14" name="Figura a mano libera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15" name="Figura a mano libera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16" name="Figura a mano libera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17" name="Figura a mano libera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18" name="Figura a mano libera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19" name="Figura a mano libera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20" name="Figura a mano libera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21" name="Figura a mano libera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22" name="Figura a mano libera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23" name="Figura a mano libera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24" name="Figura a mano libera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25" name="Figura a mano libera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26" name="Figura a mano libera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27" name="Figura a mano libera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28" name="Figura a mano libera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29" name="Figura a mano libera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30" name="Figura a mano libera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31" name="Figura a mano libera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32" name="Figura a mano libera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33" name="Figura a mano libera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34" name="Figura a mano libera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35" name="Figura a mano libera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36" name="Figura a mano libera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37" name="Figura a mano libera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38" name="Figura a mano libera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39" name="Figura a mano libera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40" name="Figura a mano libera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41" name="Figura a mano libera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42" name="Figura a mano libera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43" name="Figura a mano libera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44" name="Figura a mano libera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45" name="Figura a mano libera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46" name="Figura a mano libera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47" name="Figura a mano libera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348" name="Gruppo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uppo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igura a mano libera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76" name="Figura a mano libera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77" name="Figura a mano libera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78" name="Figura a mano libera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79" name="Figura a mano libera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80" name="Figura a mano libera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81" name="Figura a mano libera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82" name="Figura a mano libera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83" name="Figura a mano libera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84" name="Figura a mano libera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85" name="Figura a mano libera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86" name="Figura a mano libera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87" name="Figura a mano libera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88" name="Figura a mano libera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89" name="Figura a mano libera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90" name="Figura a mano libera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91" name="Figura a mano libera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92" name="Figura a mano libera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93" name="Figura a mano libera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94" name="Figura a mano libera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95" name="Figura a mano libera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96" name="Figura a mano libera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97" name="Figura a mano libera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98" name="Figura a mano libera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99" name="Figura a mano libera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00" name="Figura a mano libera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01" name="Figura a mano libera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02" name="Figura a mano libera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03" name="Figura a mano libera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04" name="Figura a mano libera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05" name="Figura a mano libera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06" name="Figura a mano libera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07" name="Figura a mano libera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08" name="Figura a mano libera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09" name="Figura a mano libera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10" name="Figura a mano libera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11" name="Figura a mano libera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12" name="Figura a mano libera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13" name="Figura a mano libera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14" name="Figura a mano libera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15" name="Figura a mano libera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16" name="Figura a mano libera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17" name="Figura a mano libera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18" name="Figura a mano libera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19" name="Figura a mano libera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20" name="Figura a mano libera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421" name="Figura a mano libera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</p:grpSp>
        <p:grpSp>
          <p:nvGrpSpPr>
            <p:cNvPr id="350" name="Gruppo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igura a mano libera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67" name="Figura a mano libera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68" name="Figura a mano libera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69" name="Figura a mano libera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70" name="Figura a mano libera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71" name="Figura a mano libera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72" name="Figura a mano libera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73" name="Figura a mano libera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74" name="Figura a mano libera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</p:grpSp>
        <p:grpSp>
          <p:nvGrpSpPr>
            <p:cNvPr id="351" name="Gruppo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igura a mano libera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60" name="Figura a mano libera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61" name="Figura a mano libera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62" name="Figura a mano libera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63" name="Figura a mano libera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64" name="Figura a mano libera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65" name="Figura a mano libera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</p:grpSp>
        <p:grpSp>
          <p:nvGrpSpPr>
            <p:cNvPr id="352" name="Gruppo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igura a mano libera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54" name="Figura a mano libera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55" name="Figura a mano libera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56" name="Figura a mano libera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57" name="Figura a mano libera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358" name="Figura a mano libera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it-IT" noProof="0" dirty="0"/>
              </a:p>
            </p:txBody>
          </p:sp>
        </p:grpSp>
      </p:grpSp>
      <p:grpSp>
        <p:nvGrpSpPr>
          <p:cNvPr id="422" name="Gruppo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igura a mano libera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24" name="Figura a mano libera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25" name="Figura a mano libera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26" name="Figura a mano libera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27" name="Figura a mano libera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28" name="Figura a mano libera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29" name="Figura a mano libera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30" name="Figura a mano libera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431" name="Gruppo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igura a mano libera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33" name="Figura a mano libera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34" name="Figura a mano libera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35" name="Figura a mano libera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36" name="Figura a mano libera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37" name="Figura a mano libera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38" name="Figura a mano libera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39" name="Figura a mano libera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440" name="Gruppo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igura a mano libera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42" name="Figura a mano libera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43" name="Figura a mano libera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44" name="Figura a mano libera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45" name="Figura a mano libera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46" name="Figura a mano libera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47" name="Figura a mano libera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48" name="Figura a mano libera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>
              <a:defRPr sz="600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F7D741-260D-4B88-90CC-09D7293D5146}" type="datetime1">
              <a:rPr lang="it-IT" noProof="0" smtClean="0"/>
              <a:t>15/01/2021</a:t>
            </a:fld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A45C0C-839F-452B-AAAA-2E8092A53540}" type="datetime1">
              <a:rPr lang="it-IT" noProof="0" smtClean="0"/>
              <a:t>15/01/2021</a:t>
            </a:fld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B1B102-4D78-46D6-97FC-0FF646E40E25}" type="datetime1">
              <a:rPr lang="it-IT" noProof="0" smtClean="0"/>
              <a:t>15/01/2021</a:t>
            </a:fld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immagine 2" descr="Segnaposto vuoto per aggiungere un'immagine. Fare clic sul segnaposto e selezionare l'immagine che si vuole aggiungere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C68631-1FBB-40F9-9A70-1AF96EA6A7D3}" type="datetime1">
              <a:rPr lang="it-IT" noProof="0" smtClean="0"/>
              <a:t>15/01/2021</a:t>
            </a:fld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sp>
        <p:nvSpPr>
          <p:cNvPr id="8" name="Figura a mano libera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sp>
        <p:nvSpPr>
          <p:cNvPr id="9" name="Figura a mano libera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noProof="0" dirty="0"/>
          </a:p>
        </p:txBody>
      </p:sp>
      <p:grpSp>
        <p:nvGrpSpPr>
          <p:cNvPr id="10" name="Gruppo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igura a mano libera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" name="Figura a mano libera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3" name="Figura a mano libera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4" name="Figura a mano libera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5" name="Figura a mano libera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" name="Figura a mano libera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" name="Figura a mano libera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8" name="Figura a mano libera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igura a mano libera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1" name="Figura a mano libera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2" name="Figura a mano libera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" name="Figura a mano libera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4" name="Figura a mano libera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5" name="Figura a mano libera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26" name="Gruppo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igura a mano libera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8" name="Figura a mano libera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9" name="Figura a mano libera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0" name="Figura a mano libera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1" name="Figura a mano libera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2" name="Figura a mano libera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3" name="Figura a mano libera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34" name="Gruppo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igura a mano libera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6" name="Figura a mano libera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7" name="Figura a mano libera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8" name="Figura a mano libera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9" name="Figura a mano libera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0" name="Figura a mano libera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1" name="Figura a mano libera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2" name="Figura a mano libera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43" name="Gruppo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igura a mano libera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5" name="Figura a mano libera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6" name="Figura a mano libera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7" name="Figura a mano libera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8" name="Figura a mano libera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9" name="Figura a mano libera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0" name="Figura a mano libera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1" name="Figura a mano libera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52" name="Gruppo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igura a mano libera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4" name="Figura a mano libera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5" name="Figura a mano libera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6" name="Figura a mano libera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7" name="Figura a mano libera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8" name="Figura a mano libera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59" name="Figura a mano libera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0" name="Figura a mano libera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61" name="Gruppo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igura a mano libera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3" name="Figura a mano libera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4" name="Figura a mano libera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5" name="Figura a mano libera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6" name="Figura a mano libera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7" name="Figura a mano libera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8" name="Figura a mano libera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69" name="Figura a mano libera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noProof="0" dirty="0"/>
            </a:p>
          </p:txBody>
        </p:sp>
      </p:grp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C6919AF5-AD04-4718-9511-D74F6E79A699}" type="datetime1">
              <a:rPr lang="it-IT" noProof="0" smtClean="0"/>
              <a:t>15/01/2021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CA8D9AD5-F248-4919-864A-CFD76CC027D6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841AAE2-7294-4A04-BC38-880B23CC9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221" y="414669"/>
            <a:ext cx="9133730" cy="1233424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5" name="Rettangolo 4"/>
          <p:cNvSpPr/>
          <p:nvPr/>
        </p:nvSpPr>
        <p:spPr>
          <a:xfrm>
            <a:off x="-259419" y="354885"/>
            <a:ext cx="1224500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6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La collina</a:t>
            </a:r>
            <a:endParaRPr lang="it-IT" sz="6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815086" y="604984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it-IT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SCIENZE, </a:t>
            </a:r>
            <a:r>
              <a:rPr lang="it-IT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GEOGRAFIA Classi </a:t>
            </a:r>
            <a:r>
              <a:rPr lang="it-IT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C </a:t>
            </a:r>
            <a:r>
              <a:rPr lang="it-IT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it-IT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 - 3E </a:t>
            </a:r>
            <a:endParaRPr lang="it-IT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it-IT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Inss</a:t>
            </a:r>
            <a:r>
              <a:rPr lang="it-IT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Palladino – Palladino – </a:t>
            </a:r>
            <a:r>
              <a:rPr lang="it-IT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Festa</a:t>
            </a:r>
            <a:endParaRPr lang="it-IT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https://maestramile.altervista.org/wp-content/uploads/2017/09/IMG_0192-e15052351736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7" t="32163" r="7990" b="31428"/>
          <a:stretch/>
        </p:blipFill>
        <p:spPr bwMode="auto">
          <a:xfrm>
            <a:off x="2137414" y="1430332"/>
            <a:ext cx="7288489" cy="434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23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025449" y="173601"/>
            <a:ext cx="35350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la collina</a:t>
            </a:r>
            <a:endParaRPr lang="it-IT" sz="4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68287" y="4733171"/>
            <a:ext cx="22683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Il clima, poco rigido e i pendii, dolci e soleggiati, permettono la coltivazione</a:t>
            </a:r>
            <a:endParaRPr lang="it-IT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08888" y="2116721"/>
            <a:ext cx="18740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La </a:t>
            </a:r>
            <a:r>
              <a:rPr lang="it-IT" b="1" dirty="0" smtClean="0">
                <a:solidFill>
                  <a:srgbClr val="FF0000"/>
                </a:solidFill>
              </a:rPr>
              <a:t>collina</a:t>
            </a:r>
            <a:r>
              <a:rPr lang="it-IT" b="1" dirty="0" smtClean="0"/>
              <a:t> è un rilievo naturale che va dai 200 ai 600 metri di altezza</a:t>
            </a:r>
            <a:endParaRPr lang="it-IT" b="1" dirty="0"/>
          </a:p>
        </p:txBody>
      </p:sp>
      <p:sp>
        <p:nvSpPr>
          <p:cNvPr id="10" name="Rettangolo arrotondato 9"/>
          <p:cNvSpPr/>
          <p:nvPr/>
        </p:nvSpPr>
        <p:spPr>
          <a:xfrm>
            <a:off x="197900" y="2116721"/>
            <a:ext cx="1889779" cy="147732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arrotondato 15"/>
          <p:cNvSpPr/>
          <p:nvPr/>
        </p:nvSpPr>
        <p:spPr>
          <a:xfrm>
            <a:off x="146326" y="4732417"/>
            <a:ext cx="2290318" cy="147732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8851682" y="5324199"/>
            <a:ext cx="3127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</a:t>
            </a:r>
            <a:r>
              <a:rPr lang="it-IT" dirty="0" smtClean="0">
                <a:solidFill>
                  <a:srgbClr val="FF0000"/>
                </a:solidFill>
              </a:rPr>
              <a:t>borgo</a:t>
            </a:r>
            <a:r>
              <a:rPr lang="it-IT" dirty="0" smtClean="0"/>
              <a:t> è un piccolo centro abitato che si trova, di solito, sulla sommità delle colline</a:t>
            </a:r>
            <a:endParaRPr lang="it-IT" dirty="0"/>
          </a:p>
        </p:txBody>
      </p:sp>
      <p:sp>
        <p:nvSpPr>
          <p:cNvPr id="17" name="Rettangolo 16"/>
          <p:cNvSpPr/>
          <p:nvPr/>
        </p:nvSpPr>
        <p:spPr>
          <a:xfrm>
            <a:off x="8734650" y="3236712"/>
            <a:ext cx="33167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i </a:t>
            </a:r>
            <a:r>
              <a:rPr lang="it-IT" dirty="0" smtClean="0">
                <a:solidFill>
                  <a:srgbClr val="FF0000"/>
                </a:solidFill>
              </a:rPr>
              <a:t>terrazzamenti</a:t>
            </a:r>
            <a:r>
              <a:rPr lang="it-IT" dirty="0" smtClean="0"/>
              <a:t> o coltivazione a terrazza,  sono una soluzione adottata in agricoltura per rendere coltivabili territori molto ripidi</a:t>
            </a:r>
            <a:endParaRPr lang="it-IT" dirty="0"/>
          </a:p>
        </p:txBody>
      </p:sp>
      <p:sp>
        <p:nvSpPr>
          <p:cNvPr id="18" name="Rettangolo 17"/>
          <p:cNvSpPr/>
          <p:nvPr/>
        </p:nvSpPr>
        <p:spPr>
          <a:xfrm>
            <a:off x="8877258" y="1819033"/>
            <a:ext cx="30218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Il </a:t>
            </a:r>
            <a:r>
              <a:rPr lang="it-IT" dirty="0" smtClean="0">
                <a:solidFill>
                  <a:srgbClr val="FF0000"/>
                </a:solidFill>
              </a:rPr>
              <a:t>pendio</a:t>
            </a:r>
            <a:r>
              <a:rPr lang="it-IT" dirty="0" smtClean="0"/>
              <a:t>, o fianco, è il lato della collina, che può essere ripido o dolce</a:t>
            </a:r>
          </a:p>
          <a:p>
            <a:endParaRPr lang="it-IT" b="1" dirty="0"/>
          </a:p>
        </p:txBody>
      </p:sp>
      <p:sp>
        <p:nvSpPr>
          <p:cNvPr id="19" name="Rettangolo 18"/>
          <p:cNvSpPr/>
          <p:nvPr/>
        </p:nvSpPr>
        <p:spPr>
          <a:xfrm>
            <a:off x="8734650" y="878248"/>
            <a:ext cx="32361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La </a:t>
            </a:r>
            <a:r>
              <a:rPr lang="it-IT" dirty="0" smtClean="0">
                <a:solidFill>
                  <a:srgbClr val="FF0000"/>
                </a:solidFill>
              </a:rPr>
              <a:t>sommità</a:t>
            </a:r>
            <a:r>
              <a:rPr lang="it-IT" dirty="0"/>
              <a:t> è il punto più alto della collina.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1" name="Rettangolo arrotondato 20"/>
          <p:cNvSpPr/>
          <p:nvPr/>
        </p:nvSpPr>
        <p:spPr>
          <a:xfrm>
            <a:off x="8734651" y="3098213"/>
            <a:ext cx="3218958" cy="175432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Rettangolo arrotondato 21"/>
          <p:cNvSpPr/>
          <p:nvPr/>
        </p:nvSpPr>
        <p:spPr>
          <a:xfrm>
            <a:off x="8689099" y="850669"/>
            <a:ext cx="3195369" cy="70128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arrotondato 22"/>
          <p:cNvSpPr/>
          <p:nvPr/>
        </p:nvSpPr>
        <p:spPr>
          <a:xfrm>
            <a:off x="8734650" y="1838031"/>
            <a:ext cx="3149818" cy="94429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arrotondato 23"/>
          <p:cNvSpPr/>
          <p:nvPr/>
        </p:nvSpPr>
        <p:spPr>
          <a:xfrm>
            <a:off x="8734650" y="5331762"/>
            <a:ext cx="3199726" cy="90820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pendio-della-coll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32" y="1086651"/>
            <a:ext cx="6016998" cy="555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65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067271" y="173601"/>
            <a:ext cx="94513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La formazione delle colline</a:t>
            </a:r>
            <a:endParaRPr lang="it-IT" sz="4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4" t="47211" r="4011" b="23537"/>
          <a:stretch/>
        </p:blipFill>
        <p:spPr>
          <a:xfrm>
            <a:off x="7402217" y="1474140"/>
            <a:ext cx="3116424" cy="245432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" t="47211" r="49889" b="23401"/>
          <a:stretch/>
        </p:blipFill>
        <p:spPr>
          <a:xfrm>
            <a:off x="7420878" y="4398010"/>
            <a:ext cx="3097763" cy="245999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5" t="21451" r="3694" b="52018"/>
          <a:stretch/>
        </p:blipFill>
        <p:spPr>
          <a:xfrm>
            <a:off x="1215440" y="4275081"/>
            <a:ext cx="3192223" cy="225537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" t="21451" r="50132" b="52018"/>
          <a:stretch/>
        </p:blipFill>
        <p:spPr>
          <a:xfrm>
            <a:off x="1234102" y="1474140"/>
            <a:ext cx="3192222" cy="2331399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4969381" y="2828418"/>
            <a:ext cx="1750709" cy="1808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 smtClean="0"/>
              <a:t>Le colline possono avere origini diverse, in base alle quali, possiamo distinguerle in quattro tipi:</a:t>
            </a:r>
            <a:endParaRPr lang="it-IT" sz="1600" dirty="0"/>
          </a:p>
        </p:txBody>
      </p:sp>
      <p:sp>
        <p:nvSpPr>
          <p:cNvPr id="11" name="Rettangolo arrotondato 10"/>
          <p:cNvSpPr/>
          <p:nvPr/>
        </p:nvSpPr>
        <p:spPr>
          <a:xfrm>
            <a:off x="4969381" y="2828418"/>
            <a:ext cx="1889779" cy="185011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111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622685" y="569373"/>
            <a:ext cx="4810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La collina: il video</a:t>
            </a:r>
            <a:endParaRPr lang="it-IT" sz="36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" name="La collina - Video Lezione della maestra Alessi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0299" r="3095"/>
          <a:stretch/>
        </p:blipFill>
        <p:spPr>
          <a:xfrm>
            <a:off x="1219200" y="1250830"/>
            <a:ext cx="9451675" cy="492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6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2353569" y="427213"/>
            <a:ext cx="77092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Flora e fauna della collina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91797" y="5166141"/>
            <a:ext cx="113188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layfair Display"/>
              </a:rPr>
              <a:t> </a:t>
            </a:r>
            <a:r>
              <a:rPr kumimoji="0" lang="it-IT" altLang="it-IT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it-IT" altLang="it-IT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it-IT" altLang="it-IT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Playfair Display"/>
            </a:endParaRPr>
          </a:p>
        </p:txBody>
      </p:sp>
      <p:pic>
        <p:nvPicPr>
          <p:cNvPr id="1026" name="Picture 2" descr="quer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448" y="1615108"/>
            <a:ext cx="8763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astag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035" y="1716800"/>
            <a:ext cx="885825" cy="95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ccio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990" y="1806358"/>
            <a:ext cx="110490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ac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295" y="1806358"/>
            <a:ext cx="16287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aggi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36" y="1650260"/>
            <a:ext cx="790575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lep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439" y="3429065"/>
            <a:ext cx="113347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inghia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600" y="4663770"/>
            <a:ext cx="120015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volp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333" y="3370163"/>
            <a:ext cx="1266825" cy="96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o-scoiattol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849" y="3490087"/>
            <a:ext cx="1133475" cy="93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mucch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016" y="3866370"/>
            <a:ext cx="9906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ecor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801" y="4720999"/>
            <a:ext cx="1228725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apr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475" y="3598103"/>
            <a:ext cx="115252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aiali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616" y="4697186"/>
            <a:ext cx="140017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51054" y="1628242"/>
            <a:ext cx="38066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dirty="0">
                <a:solidFill>
                  <a:srgbClr val="000000"/>
                </a:solidFill>
                <a:latin typeface="Playfair Display"/>
              </a:rPr>
              <a:t>La flora tipica delle colline è costituita da boschi di </a:t>
            </a:r>
            <a:r>
              <a:rPr lang="it-IT" altLang="it-IT" dirty="0">
                <a:solidFill>
                  <a:srgbClr val="FF0000"/>
                </a:solidFill>
                <a:latin typeface="Playfair Display"/>
              </a:rPr>
              <a:t>querce</a:t>
            </a:r>
            <a:r>
              <a:rPr lang="it-IT" altLang="it-IT" b="1" dirty="0">
                <a:latin typeface="Playfair Display"/>
              </a:rPr>
              <a:t>,</a:t>
            </a:r>
            <a:r>
              <a:rPr lang="it-IT" altLang="it-IT" dirty="0">
                <a:solidFill>
                  <a:srgbClr val="FF0000"/>
                </a:solidFill>
                <a:latin typeface="Playfair Display"/>
              </a:rPr>
              <a:t> castagni</a:t>
            </a:r>
            <a:r>
              <a:rPr lang="it-IT" altLang="it-IT" dirty="0">
                <a:latin typeface="Playfair Display"/>
              </a:rPr>
              <a:t>,</a:t>
            </a:r>
            <a:r>
              <a:rPr lang="it-IT" altLang="it-IT" dirty="0">
                <a:solidFill>
                  <a:srgbClr val="FF0000"/>
                </a:solidFill>
                <a:latin typeface="Playfair Display"/>
              </a:rPr>
              <a:t> noccioli</a:t>
            </a:r>
            <a:r>
              <a:rPr lang="it-IT" altLang="it-IT" dirty="0">
                <a:latin typeface="Playfair Display"/>
              </a:rPr>
              <a:t>, </a:t>
            </a:r>
            <a:r>
              <a:rPr lang="it-IT" altLang="it-IT" dirty="0">
                <a:solidFill>
                  <a:srgbClr val="FF0000"/>
                </a:solidFill>
                <a:latin typeface="Playfair Display"/>
              </a:rPr>
              <a:t>aceri   e faggi</a:t>
            </a:r>
            <a:r>
              <a:rPr lang="it-IT" altLang="it-IT" dirty="0">
                <a:solidFill>
                  <a:srgbClr val="000000"/>
                </a:solidFill>
                <a:latin typeface="Playfair Display"/>
              </a:rPr>
              <a:t>.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491797" y="3724504"/>
            <a:ext cx="34997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dirty="0">
                <a:solidFill>
                  <a:srgbClr val="000000"/>
                </a:solidFill>
                <a:latin typeface="Playfair Display"/>
              </a:rPr>
              <a:t>Nei boschi delle colline si trovano </a:t>
            </a:r>
            <a:r>
              <a:rPr lang="it-IT" altLang="it-IT" dirty="0">
                <a:solidFill>
                  <a:srgbClr val="FF0000"/>
                </a:solidFill>
                <a:latin typeface="Playfair Display"/>
              </a:rPr>
              <a:t>lepri   , cinghiali  , volpi   e scoiattoli   </a:t>
            </a:r>
            <a:r>
              <a:rPr lang="it-IT" altLang="it-IT" dirty="0">
                <a:solidFill>
                  <a:srgbClr val="000000"/>
                </a:solidFill>
                <a:latin typeface="Playfair Display"/>
              </a:rPr>
              <a:t>, nei prati pascolano </a:t>
            </a:r>
            <a:r>
              <a:rPr lang="it-IT" altLang="it-IT" dirty="0">
                <a:solidFill>
                  <a:srgbClr val="FF0000"/>
                </a:solidFill>
                <a:latin typeface="Playfair Display"/>
              </a:rPr>
              <a:t>mucche, pecore, capre e maiali </a:t>
            </a:r>
            <a:r>
              <a:rPr lang="it-IT" altLang="it-IT" dirty="0">
                <a:solidFill>
                  <a:srgbClr val="000000"/>
                </a:solidFill>
                <a:latin typeface="Playfair Display"/>
              </a:rPr>
              <a:t>allevati dall’uomo.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9082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8285584" y="1531881"/>
            <a:ext cx="373224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Playfair Display"/>
              </a:rPr>
              <a:t>In collina il </a:t>
            </a:r>
            <a:r>
              <a:rPr lang="it-IT" dirty="0">
                <a:solidFill>
                  <a:srgbClr val="FF0000"/>
                </a:solidFill>
                <a:latin typeface="Playfair Display"/>
              </a:rPr>
              <a:t>clima</a:t>
            </a:r>
            <a:r>
              <a:rPr lang="it-IT" dirty="0">
                <a:solidFill>
                  <a:srgbClr val="000000"/>
                </a:solidFill>
                <a:latin typeface="Playfair Display"/>
              </a:rPr>
              <a:t> è più </a:t>
            </a:r>
            <a:r>
              <a:rPr lang="it-IT" dirty="0">
                <a:solidFill>
                  <a:srgbClr val="FF0000"/>
                </a:solidFill>
                <a:latin typeface="Playfair Display"/>
              </a:rPr>
              <a:t>mite</a:t>
            </a:r>
            <a:r>
              <a:rPr lang="it-IT" dirty="0">
                <a:solidFill>
                  <a:srgbClr val="000000"/>
                </a:solidFill>
                <a:latin typeface="Playfair Display"/>
              </a:rPr>
              <a:t> rispetto a quello della montagna, fa meno freddo. I fianchi della collina non sono molto ripidi.  Le colture più adatte all’ambiente collinare sono quelle della </a:t>
            </a:r>
            <a:r>
              <a:rPr lang="it-IT" dirty="0">
                <a:solidFill>
                  <a:srgbClr val="FF0000"/>
                </a:solidFill>
                <a:latin typeface="Playfair Display"/>
              </a:rPr>
              <a:t>vite,</a:t>
            </a:r>
            <a:r>
              <a:rPr lang="it-IT" dirty="0">
                <a:solidFill>
                  <a:srgbClr val="000000"/>
                </a:solidFill>
                <a:latin typeface="Playfair Display"/>
              </a:rPr>
              <a:t> dell’</a:t>
            </a:r>
            <a:r>
              <a:rPr lang="it-IT" dirty="0">
                <a:solidFill>
                  <a:srgbClr val="FF0000"/>
                </a:solidFill>
                <a:latin typeface="Playfair Display"/>
              </a:rPr>
              <a:t>ulivo</a:t>
            </a:r>
            <a:r>
              <a:rPr lang="it-IT" dirty="0">
                <a:solidFill>
                  <a:srgbClr val="000000"/>
                </a:solidFill>
                <a:latin typeface="Playfair Display"/>
              </a:rPr>
              <a:t> e degli </a:t>
            </a:r>
            <a:r>
              <a:rPr lang="it-IT" dirty="0">
                <a:solidFill>
                  <a:srgbClr val="FF0000"/>
                </a:solidFill>
                <a:latin typeface="Playfair Display"/>
              </a:rPr>
              <a:t>alberi da frutto</a:t>
            </a:r>
            <a:r>
              <a:rPr lang="it-IT" dirty="0">
                <a:solidFill>
                  <a:srgbClr val="000000"/>
                </a:solidFill>
                <a:latin typeface="Playfair Display"/>
              </a:rPr>
              <a:t>. Sui pendii più fertili sono coltivati anche </a:t>
            </a:r>
            <a:r>
              <a:rPr lang="it-IT" dirty="0">
                <a:solidFill>
                  <a:srgbClr val="FF0000"/>
                </a:solidFill>
                <a:latin typeface="Playfair Display"/>
              </a:rPr>
              <a:t>ortaggi </a:t>
            </a:r>
            <a:r>
              <a:rPr lang="it-IT" dirty="0">
                <a:solidFill>
                  <a:srgbClr val="000000"/>
                </a:solidFill>
                <a:latin typeface="Playfair Display"/>
              </a:rPr>
              <a:t>(prodotti dell’orto) </a:t>
            </a:r>
            <a:r>
              <a:rPr lang="it-IT" dirty="0">
                <a:solidFill>
                  <a:srgbClr val="000000"/>
                </a:solidFill>
                <a:latin typeface="inherit"/>
              </a:rPr>
              <a:t>e</a:t>
            </a:r>
            <a:r>
              <a:rPr lang="it-IT" dirty="0">
                <a:solidFill>
                  <a:srgbClr val="FF0000"/>
                </a:solidFill>
                <a:latin typeface="Playfair Display"/>
              </a:rPr>
              <a:t> cereali</a:t>
            </a:r>
            <a:r>
              <a:rPr lang="it-IT" dirty="0">
                <a:solidFill>
                  <a:srgbClr val="000000"/>
                </a:solidFill>
                <a:latin typeface="Playfair Display"/>
              </a:rPr>
              <a:t>. Nelle parti più ripide gli uomini hanno costruito dei terrazzamenti che sono la sistemazione a ripiani per trattenere, sostenere e coltivare un terreno in forte pendio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157067" y="1996750"/>
            <a:ext cx="29142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solidFill>
                  <a:srgbClr val="000000"/>
                </a:solidFill>
                <a:latin typeface="Playfair Display"/>
              </a:rPr>
              <a:t>Oltre all’attività agricola sono sviluppate anche attività artigianali e piccole industrie dove si trasformano i prodotti coltivati con l’agricoltura.</a:t>
            </a:r>
            <a:r>
              <a:rPr lang="it-IT" altLang="it-IT" dirty="0"/>
              <a:t/>
            </a:r>
            <a:br>
              <a:rPr lang="it-IT" altLang="it-IT" dirty="0"/>
            </a:br>
            <a:r>
              <a:rPr lang="it-IT" altLang="it-IT" dirty="0">
                <a:solidFill>
                  <a:srgbClr val="000000"/>
                </a:solidFill>
                <a:latin typeface="Playfair Display"/>
              </a:rPr>
              <a:t>Negli ultimi anni si è diffusa una nuova attività legata la turismo: </a:t>
            </a:r>
            <a:r>
              <a:rPr lang="it-IT" altLang="it-IT" dirty="0">
                <a:solidFill>
                  <a:srgbClr val="FF0000"/>
                </a:solidFill>
                <a:latin typeface="Playfair Display"/>
              </a:rPr>
              <a:t>l’agriturismo</a:t>
            </a:r>
            <a:r>
              <a:rPr lang="it-IT" altLang="it-IT" dirty="0">
                <a:solidFill>
                  <a:srgbClr val="000000"/>
                </a:solidFill>
                <a:latin typeface="Playfair Display"/>
              </a:rPr>
              <a:t>.</a:t>
            </a:r>
            <a:r>
              <a:rPr lang="it-IT" altLang="it-IT" dirty="0"/>
              <a:t> </a:t>
            </a:r>
            <a:endParaRPr lang="it-IT" altLang="it-IT" dirty="0">
              <a:solidFill>
                <a:srgbClr val="FF0000"/>
              </a:solidFill>
              <a:latin typeface="Playfair Display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071325" y="175490"/>
            <a:ext cx="57715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La vita in collina</a:t>
            </a:r>
            <a:endParaRPr lang="it-IT" sz="4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 descr="https://maestramile.altervista.org/wp-content/uploads/2017/09/IMG_0192-e15052351736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7" t="32163" r="7990" b="31428"/>
          <a:stretch/>
        </p:blipFill>
        <p:spPr bwMode="auto">
          <a:xfrm>
            <a:off x="3000418" y="1996750"/>
            <a:ext cx="5213008" cy="310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71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itorno a scuola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4351988_TF02895269.potx" id="{1C214241-D945-4D75-B347-AF1011A3A95B}" vid="{0B3C1E38-EC11-482C-B584-F4914ED12268}"/>
    </a:ext>
  </a:extLst>
</a:theme>
</file>

<file path=ppt/theme/theme2.xml><?xml version="1.0" encoding="utf-8"?>
<a:theme xmlns:a="http://schemas.openxmlformats.org/drawingml/2006/main" name="Tema di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F5AFAE-B80F-42D3-94B4-729362BC1BCB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40262f94-9f35-4ac3-9a90-690165a166b7"/>
    <ds:schemaRef ds:uri="a4f35948-e619-41b3-aa29-22878b09cfd2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didattica con immagini autunnali divertenti (widescreen)</Template>
  <TotalTime>735</TotalTime>
  <Words>165</Words>
  <Application>Microsoft Office PowerPoint</Application>
  <PresentationFormat>Widescreen</PresentationFormat>
  <Paragraphs>21</Paragraphs>
  <Slides>6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Calibri</vt:lpstr>
      <vt:lpstr>Cambria</vt:lpstr>
      <vt:lpstr>inherit</vt:lpstr>
      <vt:lpstr>Playfair Display</vt:lpstr>
      <vt:lpstr>Ritorno a scuola 16x9</vt:lpstr>
      <vt:lpstr>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Attività Inclusiva Classi 1^ C e D Discipline: Italiano e Matematica</dc:title>
  <dc:creator>Francesca Renda</dc:creator>
  <cp:lastModifiedBy>Anna Festa</cp:lastModifiedBy>
  <cp:revision>62</cp:revision>
  <dcterms:created xsi:type="dcterms:W3CDTF">2020-11-16T15:02:56Z</dcterms:created>
  <dcterms:modified xsi:type="dcterms:W3CDTF">2021-01-15T17:45:00Z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