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8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2A32-74A2-42E3-8779-F3C781FAD95C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C7EB4-03B4-4413-9D9B-826986146F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75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C7EB4-03B4-4413-9D9B-826986146F7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80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DF011-ADFE-46B2-ADC8-152F5A042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286E93-6D97-4F5F-866F-847B2BC5D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66E5D6-9BDC-4306-A568-D0DAE035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F6BA5F-78B6-4151-9848-237FA22E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06F26A-16AB-47EC-97C6-5BEBAA7E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7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A779E-6677-47CB-B3DF-529CE6F1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613756-B268-4169-9E87-0F8492A43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37D362-7072-4143-A509-652D576C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7CA00F-FAFF-4DF7-AD9F-2A195637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D2F486-63D1-49E8-B694-09208E00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1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B1AE3C-F273-4AEE-975A-B65912DD3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E33282-8C2B-43F1-A4A2-273DEAC3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052358-3440-422F-B680-C1E301CE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073341-4F2D-468B-9BCF-FBF8C81A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6F2EE4-6C37-49E0-B3EC-7B06C07D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72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543EE-A882-4082-97FB-F0455476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0815C0-AA84-414B-B812-6B5F36FD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D05A72-3BA8-4294-A780-85292662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394E4A-D9CC-4EF3-B872-B4F7A2ED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913A9D-CF82-4066-90EE-64358A37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1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CC2BE-6A8C-4D30-B86A-6AB1DA8F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FE0BD7-D5D7-4A00-BFE4-3E716FEDF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D27595-89EC-4AF8-A028-8630C3A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BD020-EF54-46AE-9DEE-DBD616B3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E51F10-0495-4497-BC7C-45678BE0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21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57703-C6E1-45AF-BB9C-5D7F9EF3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6BF7FF-62F6-4CA1-AF47-8437A1BA4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EC597C-473A-460B-870D-3719EAC01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94E4D0-0809-4741-89F7-BDF4314E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56F97D-7EC9-4727-9D8B-F9FB5363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702CE5-3355-4F56-A197-44892342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47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83563-9650-42D8-B578-C212451F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A0C884-88A9-41BA-96CF-5AC0FE6D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6C1022-A818-43CB-8AA1-6888D1CE0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FF3C53-BDC0-4208-A507-C97983537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4CE82B-C742-4191-B242-46B77F2DA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901EFA-0DAC-44B2-8D84-943BCD69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278B36-638E-46AB-A2BD-2D5F34D6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AAB8048-5BA2-49CF-866D-F8412930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95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DB1DD-4014-490A-8F48-B9BC7AC9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35CD49-7819-45E6-960B-622E952B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5A2A6D-F7BF-42CC-9FF8-379669EF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B3BFEE-AD65-444D-B6FD-1A29F4F4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83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741FAAE-CC1E-4FF8-A7D1-B3C52446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27C044-548C-43F8-BF80-8EAD593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4E8FEA-8C41-4549-9842-B0F6702F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53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3BFA6-BFB1-4EE5-8807-4B1FCB34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2AE952-1222-4C93-8FEF-77EB6F70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513BEB-549D-487B-8B49-03DBD74EA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4BFE50-99CE-4C7F-986F-422042DA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C5A7D-E018-4BE5-AF30-D0139700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E0315F-6A78-45E3-BD70-00029933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15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BC7F5-1BF0-4A9A-B346-476B41F5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7DE16A-7F5F-48BD-8B12-91328A66C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BEA143-65AC-4C09-8ECA-EB76704D9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978445-ECEE-4DA3-8C02-16091073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EE78A4-2974-4094-8D42-8819E0C8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479C9F-9510-469D-91AC-6EE23858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95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D5C7A7E-3A3C-4CEA-A559-F8399F92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D51C79-D22C-49FC-A97B-E8897496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29C9B-A8F7-4FC8-9DA5-714003AFC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D8FC-18F7-4CE2-A5F9-B6086236C9AF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1A4AC-83E9-4523-93F8-660FF0E5E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609020-9782-49DB-B32A-5ADE0BECE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CFEF-C286-4938-BAA2-02FBAFA32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6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unesbt.it/Engine/RAServePG.php/P/718110010100/M/7209100101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verifichematematica.blogspot.com/2011/12/segnalo-materiali-naturali-artificiali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www.craftandfun.com/search/label/plastic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flickr.com/photos/mike_mc/4870931501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14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81B2B-6580-4992-A932-687E5A54960F}"/>
              </a:ext>
            </a:extLst>
          </p:cNvPr>
          <p:cNvSpPr txBox="1"/>
          <p:nvPr/>
        </p:nvSpPr>
        <p:spPr>
          <a:xfrm>
            <a:off x="-64851" y="5288340"/>
            <a:ext cx="5638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dirty="0"/>
              <a:t>Attività interdisciplinare </a:t>
            </a:r>
            <a:r>
              <a:rPr lang="it-IT" sz="3200" dirty="0" err="1"/>
              <a:t>tecnologia-ed.civica-inglese</a:t>
            </a:r>
            <a:r>
              <a:rPr lang="it-IT" sz="3200" dirty="0"/>
              <a:t> docente </a:t>
            </a:r>
            <a:r>
              <a:rPr lang="it-IT" sz="3200" dirty="0" err="1"/>
              <a:t>T.Calabria</a:t>
            </a:r>
            <a:r>
              <a:rPr lang="it-IT" sz="3200" dirty="0"/>
              <a:t> classi 3°C-3°D</a:t>
            </a:r>
          </a:p>
        </p:txBody>
      </p:sp>
    </p:spTree>
    <p:extLst>
      <p:ext uri="{BB962C8B-B14F-4D97-AF65-F5344CB8AC3E}">
        <p14:creationId xmlns:p14="http://schemas.microsoft.com/office/powerpoint/2010/main" val="384744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0B1AE55-CB9F-437A-B990-DF1E44020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21" y="60589"/>
            <a:ext cx="6948964" cy="6736821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5064606-A353-4297-8B3B-9D9BF67D0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6325" y="2309036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7986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510190-68ED-48F6-984C-62BD4826E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"/>
            <a:ext cx="7886700" cy="5915025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DF07747-BCB1-40C7-AD7E-48D4804E0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3797" y="3359623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1180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0FBB1E-E271-4407-A0B8-BC8C1D34A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1" y="77820"/>
            <a:ext cx="7896225" cy="59221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E51804-0623-4713-9F57-F09999ABB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29475" y="3706773"/>
            <a:ext cx="5067300" cy="3151227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9E1B0EA-265B-47EE-898C-7FA1F9636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91022" y="375854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3747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AB3CC0B-6B61-4213-9568-2968E3EF7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2523DEE-174E-4833-A2CC-FC3EA024C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77350" y="327025"/>
            <a:ext cx="2705100" cy="360680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AA688FE-A226-423A-976F-C23BFD0D3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53874" y="4517214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7096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494C97-0211-4A65-A0E3-05A60393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9" y="-7194"/>
            <a:ext cx="6966373" cy="686519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2EB720A-2EFE-4D76-86AD-586B6ECBC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81089" y="0"/>
            <a:ext cx="4610911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1F62C0-8525-43D6-B721-2CCD09FD23BA}"/>
              </a:ext>
            </a:extLst>
          </p:cNvPr>
          <p:cNvSpPr txBox="1"/>
          <p:nvPr/>
        </p:nvSpPr>
        <p:spPr>
          <a:xfrm>
            <a:off x="7581090" y="6858000"/>
            <a:ext cx="4218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6" tooltip="https://www.flickr.com/photos/mike_mc/4870931501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7" tooltip="https://creativecommons.org/licenses/by/3.0/"/>
              </a:rPr>
              <a:t>CC BY</a:t>
            </a:r>
            <a:endParaRPr lang="it-IT" sz="90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5E4AB9F-168C-4B25-8ACD-EFF722D73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60498" y="2260397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114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2B65F23-4D24-4841-B7D0-57514CEAE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6" y="856035"/>
            <a:ext cx="6896912" cy="4825628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55BE22D-B7FB-45F2-A63F-8EC44188F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267" y="4643673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2122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992CD8-0E09-4060-A9EB-7786EED3A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047750"/>
            <a:ext cx="7362825" cy="4762500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6E8289C-D073-4B99-AEF2-BFB0461E9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418" y="3583360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620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E4CC44-8A6C-4245-BB28-B99EB69D8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002"/>
            <a:ext cx="5531135" cy="44039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039C9A-DF55-470E-BE95-A477D487D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00" y="1227002"/>
            <a:ext cx="6443451" cy="440399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EC06F-14AA-4117-B0B4-774F58E99E27}"/>
              </a:ext>
            </a:extLst>
          </p:cNvPr>
          <p:cNvSpPr txBox="1"/>
          <p:nvPr/>
        </p:nvSpPr>
        <p:spPr>
          <a:xfrm>
            <a:off x="252919" y="535021"/>
            <a:ext cx="911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Put the </a:t>
            </a:r>
            <a:r>
              <a:rPr lang="it-IT" sz="2800" dirty="0" err="1">
                <a:solidFill>
                  <a:schemeClr val="accent4">
                    <a:lumMod val="75000"/>
                  </a:schemeClr>
                </a:solidFill>
              </a:rPr>
              <a:t>waste</a:t>
            </a: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 in </a:t>
            </a:r>
            <a:r>
              <a:rPr lang="it-IT" sz="2800" dirty="0" err="1">
                <a:solidFill>
                  <a:schemeClr val="accent4">
                    <a:lumMod val="75000"/>
                  </a:schemeClr>
                </a:solidFill>
              </a:rPr>
              <a:t>right</a:t>
            </a: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 containers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2383DA3-92A8-4D9B-ACBF-6F889621C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1135" y="5857144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223B5AA-B572-42B4-80D9-83ED11D383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4912" y="5852466"/>
            <a:ext cx="487363" cy="48736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757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</Words>
  <Application>Microsoft Office PowerPoint</Application>
  <PresentationFormat>Widescreen</PresentationFormat>
  <Paragraphs>4</Paragraphs>
  <Slides>9</Slides>
  <Notes>1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CALABRIA</dc:creator>
  <cp:lastModifiedBy>TERESA CALABRIA</cp:lastModifiedBy>
  <cp:revision>8</cp:revision>
  <dcterms:created xsi:type="dcterms:W3CDTF">2020-12-08T18:37:33Z</dcterms:created>
  <dcterms:modified xsi:type="dcterms:W3CDTF">2020-12-16T19:14:43Z</dcterms:modified>
</cp:coreProperties>
</file>