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2" r:id="rId3"/>
    <p:sldId id="261" r:id="rId4"/>
    <p:sldId id="260" r:id="rId5"/>
    <p:sldId id="264" r:id="rId6"/>
    <p:sldId id="263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81" d="100"/>
          <a:sy n="81" d="100"/>
        </p:scale>
        <p:origin x="83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648C-D9F2-4AB6-BB14-36A027716B87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C4DDB-F316-4707-863E-64F2BB39E6F0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9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‹N›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hyperlink" Target="http://www.bricolage-ricette.com/disegni-di-natale-da-stampare-e-colorare-gratis/disegni-natale-casa-con-neve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326C463-8079-42E2-BF17-E2ED0490D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66229" y="1957411"/>
            <a:ext cx="3811541" cy="3811541"/>
          </a:xfrm>
        </p:spPr>
      </p:pic>
      <p:pic>
        <p:nvPicPr>
          <p:cNvPr id="1026" name="Picture 2" descr="D:\工作\2016.05.03\17\1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-2118743"/>
            <a:ext cx="9144000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35F208-BE61-4CE8-B1E7-4CBA890C1E70}"/>
              </a:ext>
            </a:extLst>
          </p:cNvPr>
          <p:cNvSpPr txBox="1"/>
          <p:nvPr/>
        </p:nvSpPr>
        <p:spPr>
          <a:xfrm>
            <a:off x="899592" y="69269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lgerian" panose="04020705040A02060702" pitchFamily="82" charset="0"/>
              </a:rPr>
              <a:t>QUIZZONE D’ INVERNO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17EC3E-5DF1-48F7-8353-0E676A9EA921}"/>
              </a:ext>
            </a:extLst>
          </p:cNvPr>
          <p:cNvSpPr txBox="1"/>
          <p:nvPr/>
        </p:nvSpPr>
        <p:spPr>
          <a:xfrm>
            <a:off x="5061356" y="537321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MAESTRA RAFFAELLA CASTIELLO CLASSI 3A 3B PLESSO GIANNI RODARI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487F3BE-CC19-49A6-8ECE-2791C162F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59832" y="2780928"/>
            <a:ext cx="487363" cy="4873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6E42017-BB76-468F-A0AF-6E87CB3E35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89" y="2168480"/>
            <a:ext cx="1467006" cy="150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D:\工作\2016.05.03\17\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80"/>
            <a:ext cx="9144000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35F208-BE61-4CE8-B1E7-4CBA890C1E70}"/>
              </a:ext>
            </a:extLst>
          </p:cNvPr>
          <p:cNvSpPr txBox="1"/>
          <p:nvPr/>
        </p:nvSpPr>
        <p:spPr>
          <a:xfrm>
            <a:off x="1068582" y="84613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Algerian" panose="04020705040A02060702" pitchFamily="82" charset="0"/>
              </a:rPr>
              <a:t>Quanto manca a 7x4 </a:t>
            </a:r>
            <a:br>
              <a:rPr lang="it-IT" sz="40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it-IT" sz="4000" dirty="0">
                <a:solidFill>
                  <a:srgbClr val="FF0000"/>
                </a:solidFill>
                <a:latin typeface="Algerian" panose="04020705040A02060702" pitchFamily="82" charset="0"/>
              </a:rPr>
              <a:t>per arrivare a 3 dozzine?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17EC3E-5DF1-48F7-8353-0E676A9EA921}"/>
              </a:ext>
            </a:extLst>
          </p:cNvPr>
          <p:cNvSpPr txBox="1"/>
          <p:nvPr/>
        </p:nvSpPr>
        <p:spPr>
          <a:xfrm>
            <a:off x="2411760" y="458112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Quanto manca a 7x4 </a:t>
            </a:r>
            <a:br>
              <a:rPr lang="it-IT" sz="4000" dirty="0"/>
            </a:br>
            <a:r>
              <a:rPr lang="it-IT" sz="4000" dirty="0"/>
              <a:t>per arrivare a </a:t>
            </a:r>
            <a:r>
              <a:rPr lang="it-IT" sz="4000" u="sng" dirty="0"/>
              <a:t>3 dozzine</a:t>
            </a:r>
            <a:r>
              <a:rPr lang="it-IT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537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D:\工作\2016.05.03\17\2316-1112151U95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F56CC3-A1D6-485A-A063-C7453EB625E9}"/>
              </a:ext>
            </a:extLst>
          </p:cNvPr>
          <p:cNvSpPr txBox="1"/>
          <p:nvPr/>
        </p:nvSpPr>
        <p:spPr>
          <a:xfrm>
            <a:off x="1547664" y="3212976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Qual è il numero </a:t>
            </a:r>
            <a:r>
              <a:rPr lang="it-IT" sz="4000" b="1" dirty="0">
                <a:solidFill>
                  <a:schemeClr val="bg1"/>
                </a:solidFill>
              </a:rPr>
              <a:t>dispari </a:t>
            </a:r>
            <a:br>
              <a:rPr lang="it-IT" sz="4000" dirty="0">
                <a:solidFill>
                  <a:schemeClr val="bg1"/>
                </a:solidFill>
              </a:rPr>
            </a:br>
            <a:r>
              <a:rPr lang="it-IT" sz="4000" dirty="0">
                <a:solidFill>
                  <a:schemeClr val="bg1"/>
                </a:solidFill>
              </a:rPr>
              <a:t>maggiore di 40 e minore di 50 </a:t>
            </a:r>
            <a:br>
              <a:rPr lang="it-IT" sz="4000" dirty="0">
                <a:solidFill>
                  <a:schemeClr val="bg1"/>
                </a:solidFill>
              </a:rPr>
            </a:br>
            <a:r>
              <a:rPr lang="it-IT" sz="4000" dirty="0">
                <a:solidFill>
                  <a:schemeClr val="bg1"/>
                </a:solidFill>
              </a:rPr>
              <a:t>che fa parte della tabellina del 7?</a:t>
            </a:r>
          </a:p>
        </p:txBody>
      </p:sp>
    </p:spTree>
    <p:extLst>
      <p:ext uri="{BB962C8B-B14F-4D97-AF65-F5344CB8AC3E}">
        <p14:creationId xmlns:p14="http://schemas.microsoft.com/office/powerpoint/2010/main" val="409798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D:\工作\2016.05.03\17\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1494"/>
            <a:ext cx="9252520" cy="92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B438C8-E7CD-402D-8448-FD9B710764D8}"/>
              </a:ext>
            </a:extLst>
          </p:cNvPr>
          <p:cNvSpPr txBox="1"/>
          <p:nvPr/>
        </p:nvSpPr>
        <p:spPr>
          <a:xfrm>
            <a:off x="1590767" y="276728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Che numero ottieni se aggiungi 3 da alla </a:t>
            </a:r>
            <a:r>
              <a:rPr lang="it-IT" sz="4000" u="sng" dirty="0"/>
              <a:t>metà di 100 </a:t>
            </a:r>
            <a:r>
              <a:rPr lang="it-IT" sz="4000" dirty="0"/>
              <a:t>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631277-CF0F-428F-9A9B-98A81FC3E8D0}"/>
              </a:ext>
            </a:extLst>
          </p:cNvPr>
          <p:cNvSpPr txBox="1"/>
          <p:nvPr/>
        </p:nvSpPr>
        <p:spPr>
          <a:xfrm>
            <a:off x="827584" y="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Qual è il numero pari </a:t>
            </a:r>
            <a:r>
              <a:rPr lang="it-IT" sz="4000" b="1" u="sng" dirty="0">
                <a:solidFill>
                  <a:srgbClr val="002060"/>
                </a:solidFill>
              </a:rPr>
              <a:t>precedente</a:t>
            </a:r>
            <a:br>
              <a:rPr lang="it-IT" sz="4000" b="1" dirty="0">
                <a:solidFill>
                  <a:srgbClr val="002060"/>
                </a:solidFill>
              </a:rPr>
            </a:br>
            <a:r>
              <a:rPr lang="it-IT" sz="4000" b="1" dirty="0">
                <a:solidFill>
                  <a:srgbClr val="002060"/>
                </a:solidFill>
              </a:rPr>
              <a:t>al risultato di 6x7?</a:t>
            </a:r>
          </a:p>
        </p:txBody>
      </p:sp>
    </p:spTree>
    <p:extLst>
      <p:ext uri="{BB962C8B-B14F-4D97-AF65-F5344CB8AC3E}">
        <p14:creationId xmlns:p14="http://schemas.microsoft.com/office/powerpoint/2010/main" val="1551298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D:\工作\2016.05.03\17\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512"/>
            <a:ext cx="9144000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35F208-BE61-4CE8-B1E7-4CBA890C1E70}"/>
              </a:ext>
            </a:extLst>
          </p:cNvPr>
          <p:cNvSpPr txBox="1"/>
          <p:nvPr/>
        </p:nvSpPr>
        <p:spPr>
          <a:xfrm>
            <a:off x="457200" y="335498"/>
            <a:ext cx="8527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Quanto devi togliere al </a:t>
            </a:r>
            <a:r>
              <a:rPr lang="it-IT" sz="4000" u="sng" dirty="0"/>
              <a:t>quadruplo di 20 </a:t>
            </a:r>
            <a:r>
              <a:rPr lang="it-IT" sz="4000" dirty="0"/>
              <a:t>per arrivare al risultato di 9x8</a:t>
            </a:r>
            <a:r>
              <a:rPr lang="it-IT" sz="8000" dirty="0"/>
              <a:t>?</a:t>
            </a:r>
            <a:endParaRPr lang="it-IT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17EC3E-5DF1-48F7-8353-0E676A9EA921}"/>
              </a:ext>
            </a:extLst>
          </p:cNvPr>
          <p:cNvSpPr txBox="1"/>
          <p:nvPr/>
        </p:nvSpPr>
        <p:spPr>
          <a:xfrm>
            <a:off x="2411760" y="4581128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Quanto manca a 8x6 per arrivare </a:t>
            </a:r>
            <a:br>
              <a:rPr lang="it-IT" sz="4000" dirty="0"/>
            </a:br>
            <a:r>
              <a:rPr lang="it-IT" sz="4000" dirty="0"/>
              <a:t>alla </a:t>
            </a:r>
            <a:r>
              <a:rPr lang="it-IT" sz="4000" u="sng" dirty="0"/>
              <a:t>metà di 8 dozzine</a:t>
            </a:r>
            <a:r>
              <a:rPr lang="it-IT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84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D:\工作\2016.05.03\17\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" y="-2321494"/>
            <a:ext cx="9252520" cy="92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8ABC09-4CE1-412F-BD75-72E2ECFC3142}"/>
              </a:ext>
            </a:extLst>
          </p:cNvPr>
          <p:cNvSpPr txBox="1"/>
          <p:nvPr/>
        </p:nvSpPr>
        <p:spPr>
          <a:xfrm>
            <a:off x="611560" y="47667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Quante decine devi aggiungere a 6x10 per arrivare a 2 centinaia?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4A49DA-BD4F-4298-A3D3-79E2E6E39AEB}"/>
              </a:ext>
            </a:extLst>
          </p:cNvPr>
          <p:cNvSpPr txBox="1"/>
          <p:nvPr/>
        </p:nvSpPr>
        <p:spPr>
          <a:xfrm>
            <a:off x="827584" y="288430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Qual è il numero </a:t>
            </a:r>
            <a:r>
              <a:rPr lang="it-IT" sz="4000" b="1" dirty="0">
                <a:solidFill>
                  <a:srgbClr val="FF0000"/>
                </a:solidFill>
              </a:rPr>
              <a:t>dispari</a:t>
            </a:r>
            <a:r>
              <a:rPr lang="it-IT" sz="4000" dirty="0">
                <a:solidFill>
                  <a:srgbClr val="FF0000"/>
                </a:solidFill>
              </a:rPr>
              <a:t> </a:t>
            </a:r>
            <a:r>
              <a:rPr lang="it-IT" sz="4000" u="sng" dirty="0">
                <a:solidFill>
                  <a:srgbClr val="FF0000"/>
                </a:solidFill>
              </a:rPr>
              <a:t>successivo</a:t>
            </a:r>
            <a:r>
              <a:rPr lang="it-IT" sz="4000" dirty="0">
                <a:solidFill>
                  <a:srgbClr val="FF0000"/>
                </a:solidFill>
              </a:rPr>
              <a:t> </a:t>
            </a:r>
            <a:br>
              <a:rPr lang="it-IT" sz="4000" dirty="0">
                <a:solidFill>
                  <a:srgbClr val="FF0000"/>
                </a:solidFill>
              </a:rPr>
            </a:br>
            <a:r>
              <a:rPr lang="it-IT" sz="4000" dirty="0">
                <a:solidFill>
                  <a:srgbClr val="FF0000"/>
                </a:solidFill>
              </a:rPr>
              <a:t>al risultato di 9x3?</a:t>
            </a:r>
          </a:p>
        </p:txBody>
      </p:sp>
    </p:spTree>
    <p:extLst>
      <p:ext uri="{BB962C8B-B14F-4D97-AF65-F5344CB8AC3E}">
        <p14:creationId xmlns:p14="http://schemas.microsoft.com/office/powerpoint/2010/main" val="156336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D:\工作\2016.05.03\17\2316-1112151U95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F56CC3-A1D6-485A-A063-C7453EB625E9}"/>
              </a:ext>
            </a:extLst>
          </p:cNvPr>
          <p:cNvSpPr txBox="1"/>
          <p:nvPr/>
        </p:nvSpPr>
        <p:spPr>
          <a:xfrm>
            <a:off x="3707904" y="357663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Quanto manca a 7x8 </a:t>
            </a: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per arrivare a 9 da?</a:t>
            </a:r>
          </a:p>
        </p:txBody>
      </p:sp>
    </p:spTree>
    <p:extLst>
      <p:ext uri="{BB962C8B-B14F-4D97-AF65-F5344CB8AC3E}">
        <p14:creationId xmlns:p14="http://schemas.microsoft.com/office/powerpoint/2010/main" val="205487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D:\工作\2016.05.03\17\sdnayus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120" y="-1467544"/>
            <a:ext cx="18288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A9E8E3-3D02-43B8-AE31-F3719E9E5D3F}"/>
              </a:ext>
            </a:extLst>
          </p:cNvPr>
          <p:cNvSpPr txBox="1"/>
          <p:nvPr/>
        </p:nvSpPr>
        <p:spPr>
          <a:xfrm>
            <a:off x="755576" y="4509120"/>
            <a:ext cx="1012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/>
              <a:t>Qual è il numero </a:t>
            </a:r>
            <a:r>
              <a:rPr lang="it-IT" sz="6000" b="1" dirty="0"/>
              <a:t>successivo</a:t>
            </a:r>
            <a:r>
              <a:rPr lang="it-IT" sz="6000" dirty="0"/>
              <a:t> a </a:t>
            </a:r>
            <a:br>
              <a:rPr lang="it-IT" sz="6000" dirty="0"/>
            </a:br>
            <a:r>
              <a:rPr lang="it-IT" sz="6000" dirty="0"/>
              <a:t>4x4 +1da ?</a:t>
            </a:r>
          </a:p>
        </p:txBody>
      </p:sp>
    </p:spTree>
    <p:extLst>
      <p:ext uri="{BB962C8B-B14F-4D97-AF65-F5344CB8AC3E}">
        <p14:creationId xmlns:p14="http://schemas.microsoft.com/office/powerpoint/2010/main" val="175632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D:\工作\2016.05.03\17\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1494"/>
            <a:ext cx="9252520" cy="92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CA601A-5633-4033-99AE-EDD49268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05915"/>
            <a:ext cx="815715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D:\工作\2016.05.03\17\Mypsd_3160_2010121617340900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164" y="-1142163"/>
            <a:ext cx="6859672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1D7FAF-731D-44AB-924C-957936E69314}"/>
              </a:ext>
            </a:extLst>
          </p:cNvPr>
          <p:cNvSpPr txBox="1"/>
          <p:nvPr/>
        </p:nvSpPr>
        <p:spPr>
          <a:xfrm>
            <a:off x="1763688" y="2551837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Quanto manca a 5x7</a:t>
            </a: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rgbClr val="FF0000"/>
                </a:solidFill>
              </a:rPr>
              <a:t>per arrivare al </a:t>
            </a:r>
            <a:r>
              <a:rPr lang="it-IT" sz="3600" u="sng" dirty="0">
                <a:solidFill>
                  <a:srgbClr val="FF0000"/>
                </a:solidFill>
              </a:rPr>
              <a:t>doppio di 3 da</a:t>
            </a:r>
            <a:r>
              <a:rPr lang="it-IT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664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D:\工作\2016.05.03\17\6724438_13385424814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996" y="0"/>
            <a:ext cx="10003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19E1A6-F328-47D2-9113-B6979477520A}"/>
              </a:ext>
            </a:extLst>
          </p:cNvPr>
          <p:cNvSpPr txBox="1"/>
          <p:nvPr/>
        </p:nvSpPr>
        <p:spPr>
          <a:xfrm>
            <a:off x="3491880" y="270892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Qual è il numero </a:t>
            </a:r>
            <a:br>
              <a:rPr lang="it-IT" sz="3200" b="1" dirty="0"/>
            </a:br>
            <a:r>
              <a:rPr lang="it-IT" sz="3200" b="1" dirty="0"/>
              <a:t>maggiore di 58 e minore di 65 </a:t>
            </a:r>
            <a:br>
              <a:rPr lang="it-IT" sz="3200" b="1" dirty="0"/>
            </a:br>
            <a:r>
              <a:rPr lang="it-IT" sz="3200" b="1" dirty="0"/>
              <a:t>che fa parte della tabellina del 7?</a:t>
            </a:r>
          </a:p>
        </p:txBody>
      </p:sp>
    </p:spTree>
    <p:extLst>
      <p:ext uri="{BB962C8B-B14F-4D97-AF65-F5344CB8AC3E}">
        <p14:creationId xmlns:p14="http://schemas.microsoft.com/office/powerpoint/2010/main" val="367424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D:\工作\2016.05.03\17\Mypsd_3160_2010121617340900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164" y="-1142163"/>
            <a:ext cx="6859672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1D7FAF-731D-44AB-924C-957936E69314}"/>
              </a:ext>
            </a:extLst>
          </p:cNvPr>
          <p:cNvSpPr txBox="1"/>
          <p:nvPr/>
        </p:nvSpPr>
        <p:spPr>
          <a:xfrm>
            <a:off x="1979712" y="3418530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Qual è il numero </a:t>
            </a:r>
            <a:r>
              <a:rPr lang="it-IT" sz="4000" b="1" dirty="0"/>
              <a:t>successivo</a:t>
            </a:r>
            <a:r>
              <a:rPr lang="it-IT" sz="4000" dirty="0"/>
              <a:t> a </a:t>
            </a:r>
            <a:br>
              <a:rPr lang="it-IT" sz="4000" dirty="0"/>
            </a:br>
            <a:r>
              <a:rPr lang="it-IT" sz="4000" dirty="0"/>
              <a:t>4x4 +1da ?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D:\工作\2016.05.03\17\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1494"/>
            <a:ext cx="9252520" cy="92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B62682-22A4-47B2-82B3-C824AED72EDA}"/>
              </a:ext>
            </a:extLst>
          </p:cNvPr>
          <p:cNvSpPr txBox="1"/>
          <p:nvPr/>
        </p:nvSpPr>
        <p:spPr>
          <a:xfrm>
            <a:off x="1187624" y="206084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Qual è il numero </a:t>
            </a:r>
            <a:r>
              <a:rPr lang="it-IT" sz="4000" b="1" dirty="0"/>
              <a:t>pari</a:t>
            </a:r>
            <a:r>
              <a:rPr lang="it-IT" sz="4000" dirty="0"/>
              <a:t> </a:t>
            </a:r>
            <a:br>
              <a:rPr lang="it-IT" sz="4000" dirty="0"/>
            </a:br>
            <a:r>
              <a:rPr lang="it-IT" sz="4000" dirty="0"/>
              <a:t>maggiore di 22 e minore di 28 </a:t>
            </a:r>
            <a:br>
              <a:rPr lang="it-IT" sz="4000" dirty="0"/>
            </a:br>
            <a:r>
              <a:rPr lang="it-IT" sz="4000" dirty="0"/>
              <a:t>che fa parte della tabellina del 3? </a:t>
            </a:r>
          </a:p>
        </p:txBody>
      </p:sp>
    </p:spTree>
    <p:extLst>
      <p:ext uri="{BB962C8B-B14F-4D97-AF65-F5344CB8AC3E}">
        <p14:creationId xmlns:p14="http://schemas.microsoft.com/office/powerpoint/2010/main" val="238574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D:\工作\2016.05.03\17\6724438_13385424814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0003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19E1A6-F328-47D2-9113-B6979477520A}"/>
              </a:ext>
            </a:extLst>
          </p:cNvPr>
          <p:cNvSpPr txBox="1"/>
          <p:nvPr/>
        </p:nvSpPr>
        <p:spPr>
          <a:xfrm>
            <a:off x="3635896" y="3573016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Qual è il numero </a:t>
            </a:r>
            <a:r>
              <a:rPr lang="it-IT" sz="4000" b="1" dirty="0"/>
              <a:t>precedente</a:t>
            </a:r>
            <a:r>
              <a:rPr lang="it-IT" sz="4000" dirty="0"/>
              <a:t> </a:t>
            </a:r>
            <a:br>
              <a:rPr lang="it-IT" sz="4000" dirty="0"/>
            </a:br>
            <a:r>
              <a:rPr lang="it-IT" sz="4000" dirty="0"/>
              <a:t>al risultato di  8x8 – 2da ?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15145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13668</TotalTime>
  <Words>234</Words>
  <Application>Microsoft Office PowerPoint</Application>
  <PresentationFormat>Presentazione su schermo (4:3)</PresentationFormat>
  <Paragraphs>18</Paragraphs>
  <Slides>14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Algerian</vt:lpstr>
      <vt:lpstr>Arial</vt:lpstr>
      <vt:lpstr>Calibri</vt:lpstr>
      <vt:lpstr>Office 主题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jccook</dc:creator>
  <cp:lastModifiedBy>Raffaella Castiello</cp:lastModifiedBy>
  <cp:revision>141</cp:revision>
  <dcterms:created xsi:type="dcterms:W3CDTF">2012-12-20T06:04:47Z</dcterms:created>
  <dcterms:modified xsi:type="dcterms:W3CDTF">2020-12-21T05:49:31Z</dcterms:modified>
</cp:coreProperties>
</file>