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6" r:id="rId4"/>
    <p:sldId id="267" r:id="rId5"/>
    <p:sldId id="265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20636" y="3048000"/>
            <a:ext cx="8361229" cy="191672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La costituzione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79906" y="4911969"/>
            <a:ext cx="6831673" cy="1008185"/>
          </a:xfrm>
        </p:spPr>
        <p:txBody>
          <a:bodyPr/>
          <a:lstStyle/>
          <a:p>
            <a:r>
              <a:rPr lang="it-IT" dirty="0" smtClean="0"/>
              <a:t>Educazione </a:t>
            </a:r>
            <a:r>
              <a:rPr lang="it-IT" dirty="0" smtClean="0"/>
              <a:t>Civica </a:t>
            </a:r>
            <a:r>
              <a:rPr lang="it-IT" dirty="0" err="1" smtClean="0"/>
              <a:t>Ins</a:t>
            </a:r>
            <a:r>
              <a:rPr lang="it-IT" dirty="0" smtClean="0"/>
              <a:t>. Vincenza Mele</a:t>
            </a:r>
          </a:p>
          <a:p>
            <a:r>
              <a:rPr lang="it-IT" dirty="0" smtClean="0"/>
              <a:t>Classe 5</a:t>
            </a:r>
            <a:r>
              <a:rPr lang="it-IT" smtClean="0"/>
              <a:t>° E- </a:t>
            </a:r>
            <a:r>
              <a:rPr lang="it-IT" dirty="0" smtClean="0"/>
              <a:t>Siciliano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077" y="422031"/>
            <a:ext cx="5685692" cy="3534507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5106" y="1655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1600" y="304801"/>
            <a:ext cx="9343292" cy="6236676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943" y="304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23692" y="241789"/>
            <a:ext cx="6986954" cy="62601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23" y="1210409"/>
            <a:ext cx="3856892" cy="4322884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241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274062" cy="6858000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72297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42646" y="2262554"/>
            <a:ext cx="4407877" cy="36575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669324"/>
            <a:ext cx="4607170" cy="31886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0523" y="752841"/>
            <a:ext cx="4642339" cy="2656742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57451" y="448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nuova costituzione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19908" y="1383323"/>
            <a:ext cx="10621107" cy="5474677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2068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parlamento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9230" y="1488831"/>
            <a:ext cx="11312770" cy="5228492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1441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tre poteri indipendenti tra loro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7478" y="1465385"/>
            <a:ext cx="10562492" cy="5278315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6446" y="161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0615" y="117231"/>
            <a:ext cx="6260123" cy="65063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61" y="257908"/>
            <a:ext cx="6025661" cy="6471138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8503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182</TotalTime>
  <Words>24</Words>
  <Application>Microsoft Office PowerPoint</Application>
  <PresentationFormat>Widescreen</PresentationFormat>
  <Paragraphs>6</Paragraphs>
  <Slides>9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La costituzione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nuova costituzione</vt:lpstr>
      <vt:lpstr>Il parlamento</vt:lpstr>
      <vt:lpstr>I tre poteri indipendenti tra loro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cucciolo tra i lupi</dc:title>
  <dc:creator>Enza</dc:creator>
  <cp:lastModifiedBy>Enza</cp:lastModifiedBy>
  <cp:revision>34</cp:revision>
  <dcterms:created xsi:type="dcterms:W3CDTF">2020-11-09T17:08:36Z</dcterms:created>
  <dcterms:modified xsi:type="dcterms:W3CDTF">2020-12-11T17:36:45Z</dcterms:modified>
</cp:coreProperties>
</file>