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5"/>
  </p:notesMasterIdLst>
  <p:sldIdLst>
    <p:sldId id="256" r:id="rId3"/>
    <p:sldId id="257" r:id="rId4"/>
    <p:sldId id="262" r:id="rId5"/>
    <p:sldId id="263" r:id="rId6"/>
    <p:sldId id="258" r:id="rId7"/>
    <p:sldId id="259" r:id="rId8"/>
    <p:sldId id="265" r:id="rId9"/>
    <p:sldId id="267" r:id="rId10"/>
    <p:sldId id="260" r:id="rId11"/>
    <p:sldId id="261" r:id="rId12"/>
    <p:sldId id="269" r:id="rId13"/>
    <p:sldId id="270" r:id="rId14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25B332C-AA1F-4B4E-A869-0233ACFD069D}" v="21" dt="2020-11-26T16:49:04.40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1C9B6EE-FB70-489C-8C36-A41805B32D55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62F52009-4429-4CFD-8CDB-92437E5D253C}">
      <dgm:prSet/>
      <dgm:spPr/>
      <dgm:t>
        <a:bodyPr/>
        <a:lstStyle/>
        <a:p>
          <a:r>
            <a:rPr lang="en-US"/>
            <a:t>Come abbiamo già studiato ogni ecosistema è costituito da esseri viventi e non viventi</a:t>
          </a:r>
          <a:r>
            <a:rPr lang="en-US" b="0" i="0"/>
            <a:t>.</a:t>
          </a:r>
          <a:endParaRPr lang="en-US"/>
        </a:p>
      </dgm:t>
    </dgm:pt>
    <dgm:pt modelId="{642DB274-D249-434A-8F63-1568355DDB94}" type="parTrans" cxnId="{76C4989F-5B23-4388-BEA2-A4901F327C9A}">
      <dgm:prSet/>
      <dgm:spPr/>
      <dgm:t>
        <a:bodyPr/>
        <a:lstStyle/>
        <a:p>
          <a:endParaRPr lang="en-US"/>
        </a:p>
      </dgm:t>
    </dgm:pt>
    <dgm:pt modelId="{CAE1A22D-E070-42D6-8385-6B2FD2B21925}" type="sibTrans" cxnId="{76C4989F-5B23-4388-BEA2-A4901F327C9A}">
      <dgm:prSet/>
      <dgm:spPr/>
      <dgm:t>
        <a:bodyPr/>
        <a:lstStyle/>
        <a:p>
          <a:endParaRPr lang="en-US"/>
        </a:p>
      </dgm:t>
    </dgm:pt>
    <dgm:pt modelId="{BD90F156-9EB1-4EBF-BFB4-965C1DC3E247}">
      <dgm:prSet/>
      <dgm:spPr/>
      <dgm:t>
        <a:bodyPr/>
        <a:lstStyle/>
        <a:p>
          <a:r>
            <a:rPr lang="en-US" b="0" i="0"/>
            <a:t>Vediamo quali sono gli elementi non v</a:t>
          </a:r>
          <a:r>
            <a:rPr lang="en-US"/>
            <a:t>iventi  che possono influenzare un ecosistema: l’acqua, la luce ,il calore, l’aria.</a:t>
          </a:r>
        </a:p>
      </dgm:t>
    </dgm:pt>
    <dgm:pt modelId="{405A769D-C67A-4AC4-8396-F27F08F5A541}" type="parTrans" cxnId="{DFFB42A9-C006-46C1-B654-6E0A3A35BC3D}">
      <dgm:prSet/>
      <dgm:spPr/>
      <dgm:t>
        <a:bodyPr/>
        <a:lstStyle/>
        <a:p>
          <a:endParaRPr lang="en-US"/>
        </a:p>
      </dgm:t>
    </dgm:pt>
    <dgm:pt modelId="{6B4A35FB-3D98-4AFF-952F-F47443FE11CF}" type="sibTrans" cxnId="{DFFB42A9-C006-46C1-B654-6E0A3A35BC3D}">
      <dgm:prSet/>
      <dgm:spPr/>
      <dgm:t>
        <a:bodyPr/>
        <a:lstStyle/>
        <a:p>
          <a:endParaRPr lang="en-US"/>
        </a:p>
      </dgm:t>
    </dgm:pt>
    <dgm:pt modelId="{9B24CC92-B2E7-4795-8993-155B7634A883}">
      <dgm:prSet/>
      <dgm:spPr/>
      <dgm:t>
        <a:bodyPr/>
        <a:lstStyle/>
        <a:p>
          <a:r>
            <a:rPr lang="en-US"/>
            <a:t>Gli ecosistemi però possono modificarsi continuamente.</a:t>
          </a:r>
        </a:p>
      </dgm:t>
    </dgm:pt>
    <dgm:pt modelId="{EA150BA6-6FED-4C5F-A0EC-4BA31CB2F65F}" type="parTrans" cxnId="{9C460ABF-8885-4661-A40E-44464E188DDF}">
      <dgm:prSet/>
      <dgm:spPr/>
      <dgm:t>
        <a:bodyPr/>
        <a:lstStyle/>
        <a:p>
          <a:endParaRPr lang="en-US"/>
        </a:p>
      </dgm:t>
    </dgm:pt>
    <dgm:pt modelId="{7D83A65C-60E6-445D-97D2-28132AB0E658}" type="sibTrans" cxnId="{9C460ABF-8885-4661-A40E-44464E188DDF}">
      <dgm:prSet/>
      <dgm:spPr/>
      <dgm:t>
        <a:bodyPr/>
        <a:lstStyle/>
        <a:p>
          <a:endParaRPr lang="en-US"/>
        </a:p>
      </dgm:t>
    </dgm:pt>
    <dgm:pt modelId="{F6D0B3D0-41B5-4819-9279-5D0CD23E0857}">
      <dgm:prSet/>
      <dgm:spPr/>
      <dgm:t>
        <a:bodyPr/>
        <a:lstStyle/>
        <a:p>
          <a:r>
            <a:rPr lang="en-US" b="0" i="0"/>
            <a:t>L’equilibrio degli ecosistemi è molto delicato.</a:t>
          </a:r>
          <a:endParaRPr lang="en-US"/>
        </a:p>
      </dgm:t>
    </dgm:pt>
    <dgm:pt modelId="{D8AE780C-5B02-49A1-9E3C-494D68217888}" type="parTrans" cxnId="{3E16FE61-FF78-4826-8C1D-6F5E3917F9C5}">
      <dgm:prSet/>
      <dgm:spPr/>
      <dgm:t>
        <a:bodyPr/>
        <a:lstStyle/>
        <a:p>
          <a:endParaRPr lang="en-US"/>
        </a:p>
      </dgm:t>
    </dgm:pt>
    <dgm:pt modelId="{7EF0D7BE-CD0A-49E9-999D-DF9A679101DE}" type="sibTrans" cxnId="{3E16FE61-FF78-4826-8C1D-6F5E3917F9C5}">
      <dgm:prSet/>
      <dgm:spPr/>
      <dgm:t>
        <a:bodyPr/>
        <a:lstStyle/>
        <a:p>
          <a:endParaRPr lang="en-US"/>
        </a:p>
      </dgm:t>
    </dgm:pt>
    <dgm:pt modelId="{1064E2B1-1B94-4989-8B44-4FDE885A1DDC}">
      <dgm:prSet/>
      <dgm:spPr/>
      <dgm:t>
        <a:bodyPr/>
        <a:lstStyle/>
        <a:p>
          <a:r>
            <a:rPr lang="en-US"/>
            <a:t>C</a:t>
          </a:r>
          <a:r>
            <a:rPr lang="en-US" b="0" i="0"/>
            <a:t>osa possiamo fare noi per salvaguardare il future del nostro pianeta?</a:t>
          </a:r>
          <a:endParaRPr lang="en-US"/>
        </a:p>
      </dgm:t>
    </dgm:pt>
    <dgm:pt modelId="{F34277E9-D9DC-4C15-AAD4-C3C910513303}" type="parTrans" cxnId="{71CD7155-B906-4964-82F6-034068C6C401}">
      <dgm:prSet/>
      <dgm:spPr/>
      <dgm:t>
        <a:bodyPr/>
        <a:lstStyle/>
        <a:p>
          <a:endParaRPr lang="en-US"/>
        </a:p>
      </dgm:t>
    </dgm:pt>
    <dgm:pt modelId="{95EFC5F2-FFCF-4B27-B571-3ACC00D9BA77}" type="sibTrans" cxnId="{71CD7155-B906-4964-82F6-034068C6C401}">
      <dgm:prSet/>
      <dgm:spPr/>
      <dgm:t>
        <a:bodyPr/>
        <a:lstStyle/>
        <a:p>
          <a:endParaRPr lang="en-US"/>
        </a:p>
      </dgm:t>
    </dgm:pt>
    <dgm:pt modelId="{0B73B2EA-0528-42C3-A8CA-234627BB2E6E}" type="pres">
      <dgm:prSet presAssocID="{E1C9B6EE-FB70-489C-8C36-A41805B32D55}" presName="outerComposite" presStyleCnt="0">
        <dgm:presLayoutVars>
          <dgm:chMax val="5"/>
          <dgm:dir/>
          <dgm:resizeHandles val="exact"/>
        </dgm:presLayoutVars>
      </dgm:prSet>
      <dgm:spPr/>
    </dgm:pt>
    <dgm:pt modelId="{0FA9D898-552D-4C6B-8CA3-2BBB9AC51816}" type="pres">
      <dgm:prSet presAssocID="{E1C9B6EE-FB70-489C-8C36-A41805B32D55}" presName="dummyMaxCanvas" presStyleCnt="0">
        <dgm:presLayoutVars/>
      </dgm:prSet>
      <dgm:spPr/>
    </dgm:pt>
    <dgm:pt modelId="{C4DA6871-945F-488E-8BA2-D258EDD63A45}" type="pres">
      <dgm:prSet presAssocID="{E1C9B6EE-FB70-489C-8C36-A41805B32D55}" presName="FiveNodes_1" presStyleLbl="node1" presStyleIdx="0" presStyleCnt="5">
        <dgm:presLayoutVars>
          <dgm:bulletEnabled val="1"/>
        </dgm:presLayoutVars>
      </dgm:prSet>
      <dgm:spPr/>
    </dgm:pt>
    <dgm:pt modelId="{26C16EBD-376B-4822-9ED3-8693A6FDCB89}" type="pres">
      <dgm:prSet presAssocID="{E1C9B6EE-FB70-489C-8C36-A41805B32D55}" presName="FiveNodes_2" presStyleLbl="node1" presStyleIdx="1" presStyleCnt="5">
        <dgm:presLayoutVars>
          <dgm:bulletEnabled val="1"/>
        </dgm:presLayoutVars>
      </dgm:prSet>
      <dgm:spPr/>
    </dgm:pt>
    <dgm:pt modelId="{8DEDA069-82A1-4FB5-BFD0-2A6CFD20FFEA}" type="pres">
      <dgm:prSet presAssocID="{E1C9B6EE-FB70-489C-8C36-A41805B32D55}" presName="FiveNodes_3" presStyleLbl="node1" presStyleIdx="2" presStyleCnt="5">
        <dgm:presLayoutVars>
          <dgm:bulletEnabled val="1"/>
        </dgm:presLayoutVars>
      </dgm:prSet>
      <dgm:spPr/>
    </dgm:pt>
    <dgm:pt modelId="{59CDC3D5-DDEA-4987-98EC-38995B402B6D}" type="pres">
      <dgm:prSet presAssocID="{E1C9B6EE-FB70-489C-8C36-A41805B32D55}" presName="FiveNodes_4" presStyleLbl="node1" presStyleIdx="3" presStyleCnt="5">
        <dgm:presLayoutVars>
          <dgm:bulletEnabled val="1"/>
        </dgm:presLayoutVars>
      </dgm:prSet>
      <dgm:spPr/>
    </dgm:pt>
    <dgm:pt modelId="{0E710CB8-72B0-40B4-A2AC-3992D0028362}" type="pres">
      <dgm:prSet presAssocID="{E1C9B6EE-FB70-489C-8C36-A41805B32D55}" presName="FiveNodes_5" presStyleLbl="node1" presStyleIdx="4" presStyleCnt="5">
        <dgm:presLayoutVars>
          <dgm:bulletEnabled val="1"/>
        </dgm:presLayoutVars>
      </dgm:prSet>
      <dgm:spPr/>
    </dgm:pt>
    <dgm:pt modelId="{0D1F9DF8-AFC5-4724-A61E-9AF504F8E772}" type="pres">
      <dgm:prSet presAssocID="{E1C9B6EE-FB70-489C-8C36-A41805B32D55}" presName="FiveConn_1-2" presStyleLbl="fgAccFollowNode1" presStyleIdx="0" presStyleCnt="4">
        <dgm:presLayoutVars>
          <dgm:bulletEnabled val="1"/>
        </dgm:presLayoutVars>
      </dgm:prSet>
      <dgm:spPr/>
    </dgm:pt>
    <dgm:pt modelId="{1A71CF0C-40EB-428F-9AC3-1B97A704B34B}" type="pres">
      <dgm:prSet presAssocID="{E1C9B6EE-FB70-489C-8C36-A41805B32D55}" presName="FiveConn_2-3" presStyleLbl="fgAccFollowNode1" presStyleIdx="1" presStyleCnt="4">
        <dgm:presLayoutVars>
          <dgm:bulletEnabled val="1"/>
        </dgm:presLayoutVars>
      </dgm:prSet>
      <dgm:spPr/>
    </dgm:pt>
    <dgm:pt modelId="{B034E66C-2095-4AC4-9208-182D61C2A4CD}" type="pres">
      <dgm:prSet presAssocID="{E1C9B6EE-FB70-489C-8C36-A41805B32D55}" presName="FiveConn_3-4" presStyleLbl="fgAccFollowNode1" presStyleIdx="2" presStyleCnt="4">
        <dgm:presLayoutVars>
          <dgm:bulletEnabled val="1"/>
        </dgm:presLayoutVars>
      </dgm:prSet>
      <dgm:spPr/>
    </dgm:pt>
    <dgm:pt modelId="{7F45B198-7379-417E-A3AE-E41E0EEE2001}" type="pres">
      <dgm:prSet presAssocID="{E1C9B6EE-FB70-489C-8C36-A41805B32D55}" presName="FiveConn_4-5" presStyleLbl="fgAccFollowNode1" presStyleIdx="3" presStyleCnt="4">
        <dgm:presLayoutVars>
          <dgm:bulletEnabled val="1"/>
        </dgm:presLayoutVars>
      </dgm:prSet>
      <dgm:spPr/>
    </dgm:pt>
    <dgm:pt modelId="{416A6F6B-9D1C-4482-B53A-9A6DAC3414F5}" type="pres">
      <dgm:prSet presAssocID="{E1C9B6EE-FB70-489C-8C36-A41805B32D55}" presName="FiveNodes_1_text" presStyleLbl="node1" presStyleIdx="4" presStyleCnt="5">
        <dgm:presLayoutVars>
          <dgm:bulletEnabled val="1"/>
        </dgm:presLayoutVars>
      </dgm:prSet>
      <dgm:spPr/>
    </dgm:pt>
    <dgm:pt modelId="{3B53B6E8-942C-4928-A45A-BBFB02993E69}" type="pres">
      <dgm:prSet presAssocID="{E1C9B6EE-FB70-489C-8C36-A41805B32D55}" presName="FiveNodes_2_text" presStyleLbl="node1" presStyleIdx="4" presStyleCnt="5">
        <dgm:presLayoutVars>
          <dgm:bulletEnabled val="1"/>
        </dgm:presLayoutVars>
      </dgm:prSet>
      <dgm:spPr/>
    </dgm:pt>
    <dgm:pt modelId="{052E64EA-7B9C-49FC-A602-A3FE0FFCC1A8}" type="pres">
      <dgm:prSet presAssocID="{E1C9B6EE-FB70-489C-8C36-A41805B32D55}" presName="FiveNodes_3_text" presStyleLbl="node1" presStyleIdx="4" presStyleCnt="5">
        <dgm:presLayoutVars>
          <dgm:bulletEnabled val="1"/>
        </dgm:presLayoutVars>
      </dgm:prSet>
      <dgm:spPr/>
    </dgm:pt>
    <dgm:pt modelId="{29E6520A-CDF2-41A3-ACC7-1912C38AC628}" type="pres">
      <dgm:prSet presAssocID="{E1C9B6EE-FB70-489C-8C36-A41805B32D55}" presName="FiveNodes_4_text" presStyleLbl="node1" presStyleIdx="4" presStyleCnt="5">
        <dgm:presLayoutVars>
          <dgm:bulletEnabled val="1"/>
        </dgm:presLayoutVars>
      </dgm:prSet>
      <dgm:spPr/>
    </dgm:pt>
    <dgm:pt modelId="{39B58A64-AC22-4294-878D-5BA65F3160FD}" type="pres">
      <dgm:prSet presAssocID="{E1C9B6EE-FB70-489C-8C36-A41805B32D55}" presName="FiveNodes_5_text" presStyleLbl="node1" presStyleIdx="4" presStyleCnt="5">
        <dgm:presLayoutVars>
          <dgm:bulletEnabled val="1"/>
        </dgm:presLayoutVars>
      </dgm:prSet>
      <dgm:spPr/>
    </dgm:pt>
  </dgm:ptLst>
  <dgm:cxnLst>
    <dgm:cxn modelId="{A20AB817-64F9-412F-8E11-B518F8AEF0CC}" type="presOf" srcId="{62F52009-4429-4CFD-8CDB-92437E5D253C}" destId="{C4DA6871-945F-488E-8BA2-D258EDD63A45}" srcOrd="0" destOrd="0" presId="urn:microsoft.com/office/officeart/2005/8/layout/vProcess5"/>
    <dgm:cxn modelId="{653D8C18-C209-43AD-92B6-FCDBD45FD51E}" type="presOf" srcId="{9B24CC92-B2E7-4795-8993-155B7634A883}" destId="{8DEDA069-82A1-4FB5-BFD0-2A6CFD20FFEA}" srcOrd="0" destOrd="0" presId="urn:microsoft.com/office/officeart/2005/8/layout/vProcess5"/>
    <dgm:cxn modelId="{00F4821C-79CA-43B8-BDE8-FC02E80C06F6}" type="presOf" srcId="{7D83A65C-60E6-445D-97D2-28132AB0E658}" destId="{B034E66C-2095-4AC4-9208-182D61C2A4CD}" srcOrd="0" destOrd="0" presId="urn:microsoft.com/office/officeart/2005/8/layout/vProcess5"/>
    <dgm:cxn modelId="{3E16FE61-FF78-4826-8C1D-6F5E3917F9C5}" srcId="{E1C9B6EE-FB70-489C-8C36-A41805B32D55}" destId="{F6D0B3D0-41B5-4819-9279-5D0CD23E0857}" srcOrd="3" destOrd="0" parTransId="{D8AE780C-5B02-49A1-9E3C-494D68217888}" sibTransId="{7EF0D7BE-CD0A-49E9-999D-DF9A679101DE}"/>
    <dgm:cxn modelId="{E01F6F71-0CB4-4D41-86DF-A9129D27C068}" type="presOf" srcId="{CAE1A22D-E070-42D6-8385-6B2FD2B21925}" destId="{0D1F9DF8-AFC5-4724-A61E-9AF504F8E772}" srcOrd="0" destOrd="0" presId="urn:microsoft.com/office/officeart/2005/8/layout/vProcess5"/>
    <dgm:cxn modelId="{71CD7155-B906-4964-82F6-034068C6C401}" srcId="{E1C9B6EE-FB70-489C-8C36-A41805B32D55}" destId="{1064E2B1-1B94-4989-8B44-4FDE885A1DDC}" srcOrd="4" destOrd="0" parTransId="{F34277E9-D9DC-4C15-AAD4-C3C910513303}" sibTransId="{95EFC5F2-FFCF-4B27-B571-3ACC00D9BA77}"/>
    <dgm:cxn modelId="{530DC755-711B-40C4-ADFF-1C2D5F9ECF0B}" type="presOf" srcId="{BD90F156-9EB1-4EBF-BFB4-965C1DC3E247}" destId="{26C16EBD-376B-4822-9ED3-8693A6FDCB89}" srcOrd="0" destOrd="0" presId="urn:microsoft.com/office/officeart/2005/8/layout/vProcess5"/>
    <dgm:cxn modelId="{BEB3287A-50E9-441B-AA79-969480464C8F}" type="presOf" srcId="{F6D0B3D0-41B5-4819-9279-5D0CD23E0857}" destId="{59CDC3D5-DDEA-4987-98EC-38995B402B6D}" srcOrd="0" destOrd="0" presId="urn:microsoft.com/office/officeart/2005/8/layout/vProcess5"/>
    <dgm:cxn modelId="{E4D2B980-63F2-450A-968C-38C0B82E864D}" type="presOf" srcId="{7EF0D7BE-CD0A-49E9-999D-DF9A679101DE}" destId="{7F45B198-7379-417E-A3AE-E41E0EEE2001}" srcOrd="0" destOrd="0" presId="urn:microsoft.com/office/officeart/2005/8/layout/vProcess5"/>
    <dgm:cxn modelId="{CBC38394-82EA-4025-B74C-44C4D35FFA18}" type="presOf" srcId="{1064E2B1-1B94-4989-8B44-4FDE885A1DDC}" destId="{39B58A64-AC22-4294-878D-5BA65F3160FD}" srcOrd="1" destOrd="0" presId="urn:microsoft.com/office/officeart/2005/8/layout/vProcess5"/>
    <dgm:cxn modelId="{76C4989F-5B23-4388-BEA2-A4901F327C9A}" srcId="{E1C9B6EE-FB70-489C-8C36-A41805B32D55}" destId="{62F52009-4429-4CFD-8CDB-92437E5D253C}" srcOrd="0" destOrd="0" parTransId="{642DB274-D249-434A-8F63-1568355DDB94}" sibTransId="{CAE1A22D-E070-42D6-8385-6B2FD2B21925}"/>
    <dgm:cxn modelId="{DFFB42A9-C006-46C1-B654-6E0A3A35BC3D}" srcId="{E1C9B6EE-FB70-489C-8C36-A41805B32D55}" destId="{BD90F156-9EB1-4EBF-BFB4-965C1DC3E247}" srcOrd="1" destOrd="0" parTransId="{405A769D-C67A-4AC4-8396-F27F08F5A541}" sibTransId="{6B4A35FB-3D98-4AFF-952F-F47443FE11CF}"/>
    <dgm:cxn modelId="{6BD8F9AF-A4C1-4544-8F0D-49D576D4114E}" type="presOf" srcId="{62F52009-4429-4CFD-8CDB-92437E5D253C}" destId="{416A6F6B-9D1C-4482-B53A-9A6DAC3414F5}" srcOrd="1" destOrd="0" presId="urn:microsoft.com/office/officeart/2005/8/layout/vProcess5"/>
    <dgm:cxn modelId="{981143B2-5BB8-403A-B924-41E736260605}" type="presOf" srcId="{E1C9B6EE-FB70-489C-8C36-A41805B32D55}" destId="{0B73B2EA-0528-42C3-A8CA-234627BB2E6E}" srcOrd="0" destOrd="0" presId="urn:microsoft.com/office/officeart/2005/8/layout/vProcess5"/>
    <dgm:cxn modelId="{818B60B9-41A6-49D3-9C2E-361EE9C411CE}" type="presOf" srcId="{BD90F156-9EB1-4EBF-BFB4-965C1DC3E247}" destId="{3B53B6E8-942C-4928-A45A-BBFB02993E69}" srcOrd="1" destOrd="0" presId="urn:microsoft.com/office/officeart/2005/8/layout/vProcess5"/>
    <dgm:cxn modelId="{86C251B9-9E03-4E56-A4E8-7B62F532FFCA}" type="presOf" srcId="{9B24CC92-B2E7-4795-8993-155B7634A883}" destId="{052E64EA-7B9C-49FC-A602-A3FE0FFCC1A8}" srcOrd="1" destOrd="0" presId="urn:microsoft.com/office/officeart/2005/8/layout/vProcess5"/>
    <dgm:cxn modelId="{9C460ABF-8885-4661-A40E-44464E188DDF}" srcId="{E1C9B6EE-FB70-489C-8C36-A41805B32D55}" destId="{9B24CC92-B2E7-4795-8993-155B7634A883}" srcOrd="2" destOrd="0" parTransId="{EA150BA6-6FED-4C5F-A0EC-4BA31CB2F65F}" sibTransId="{7D83A65C-60E6-445D-97D2-28132AB0E658}"/>
    <dgm:cxn modelId="{1FE7E6DE-0541-4682-BA19-E596B74F911E}" type="presOf" srcId="{6B4A35FB-3D98-4AFF-952F-F47443FE11CF}" destId="{1A71CF0C-40EB-428F-9AC3-1B97A704B34B}" srcOrd="0" destOrd="0" presId="urn:microsoft.com/office/officeart/2005/8/layout/vProcess5"/>
    <dgm:cxn modelId="{406433E1-9477-49E9-834A-DC04C74F381C}" type="presOf" srcId="{F6D0B3D0-41B5-4819-9279-5D0CD23E0857}" destId="{29E6520A-CDF2-41A3-ACC7-1912C38AC628}" srcOrd="1" destOrd="0" presId="urn:microsoft.com/office/officeart/2005/8/layout/vProcess5"/>
    <dgm:cxn modelId="{4B47A3F1-2B60-46D9-947C-562DF88E4232}" type="presOf" srcId="{1064E2B1-1B94-4989-8B44-4FDE885A1DDC}" destId="{0E710CB8-72B0-40B4-A2AC-3992D0028362}" srcOrd="0" destOrd="0" presId="urn:microsoft.com/office/officeart/2005/8/layout/vProcess5"/>
    <dgm:cxn modelId="{744CCCA8-0BDE-4A67-9C2C-DFD0526924EC}" type="presParOf" srcId="{0B73B2EA-0528-42C3-A8CA-234627BB2E6E}" destId="{0FA9D898-552D-4C6B-8CA3-2BBB9AC51816}" srcOrd="0" destOrd="0" presId="urn:microsoft.com/office/officeart/2005/8/layout/vProcess5"/>
    <dgm:cxn modelId="{841BDE30-5633-45F6-9A81-BA22D3B5BCBD}" type="presParOf" srcId="{0B73B2EA-0528-42C3-A8CA-234627BB2E6E}" destId="{C4DA6871-945F-488E-8BA2-D258EDD63A45}" srcOrd="1" destOrd="0" presId="urn:microsoft.com/office/officeart/2005/8/layout/vProcess5"/>
    <dgm:cxn modelId="{FE07528F-FCE8-4AC3-BB10-6AF9006A7FCC}" type="presParOf" srcId="{0B73B2EA-0528-42C3-A8CA-234627BB2E6E}" destId="{26C16EBD-376B-4822-9ED3-8693A6FDCB89}" srcOrd="2" destOrd="0" presId="urn:microsoft.com/office/officeart/2005/8/layout/vProcess5"/>
    <dgm:cxn modelId="{05B77161-8CAD-44E1-BE0A-7146FC112BA8}" type="presParOf" srcId="{0B73B2EA-0528-42C3-A8CA-234627BB2E6E}" destId="{8DEDA069-82A1-4FB5-BFD0-2A6CFD20FFEA}" srcOrd="3" destOrd="0" presId="urn:microsoft.com/office/officeart/2005/8/layout/vProcess5"/>
    <dgm:cxn modelId="{1A38BD99-2993-4CDB-8B76-DF54A14AA25A}" type="presParOf" srcId="{0B73B2EA-0528-42C3-A8CA-234627BB2E6E}" destId="{59CDC3D5-DDEA-4987-98EC-38995B402B6D}" srcOrd="4" destOrd="0" presId="urn:microsoft.com/office/officeart/2005/8/layout/vProcess5"/>
    <dgm:cxn modelId="{651AA0EE-0464-4456-8010-021019ABB6B5}" type="presParOf" srcId="{0B73B2EA-0528-42C3-A8CA-234627BB2E6E}" destId="{0E710CB8-72B0-40B4-A2AC-3992D0028362}" srcOrd="5" destOrd="0" presId="urn:microsoft.com/office/officeart/2005/8/layout/vProcess5"/>
    <dgm:cxn modelId="{C4193D1E-9F6A-4414-B4AD-930AD07C48AD}" type="presParOf" srcId="{0B73B2EA-0528-42C3-A8CA-234627BB2E6E}" destId="{0D1F9DF8-AFC5-4724-A61E-9AF504F8E772}" srcOrd="6" destOrd="0" presId="urn:microsoft.com/office/officeart/2005/8/layout/vProcess5"/>
    <dgm:cxn modelId="{303718BC-A416-407B-81B8-E98549913CC4}" type="presParOf" srcId="{0B73B2EA-0528-42C3-A8CA-234627BB2E6E}" destId="{1A71CF0C-40EB-428F-9AC3-1B97A704B34B}" srcOrd="7" destOrd="0" presId="urn:microsoft.com/office/officeart/2005/8/layout/vProcess5"/>
    <dgm:cxn modelId="{8E0B27CF-8545-471B-88A7-1461EF346CAD}" type="presParOf" srcId="{0B73B2EA-0528-42C3-A8CA-234627BB2E6E}" destId="{B034E66C-2095-4AC4-9208-182D61C2A4CD}" srcOrd="8" destOrd="0" presId="urn:microsoft.com/office/officeart/2005/8/layout/vProcess5"/>
    <dgm:cxn modelId="{A64CFC19-F212-4D6F-8BF5-958961126920}" type="presParOf" srcId="{0B73B2EA-0528-42C3-A8CA-234627BB2E6E}" destId="{7F45B198-7379-417E-A3AE-E41E0EEE2001}" srcOrd="9" destOrd="0" presId="urn:microsoft.com/office/officeart/2005/8/layout/vProcess5"/>
    <dgm:cxn modelId="{08220A7C-030E-477B-8160-51E48F35E06C}" type="presParOf" srcId="{0B73B2EA-0528-42C3-A8CA-234627BB2E6E}" destId="{416A6F6B-9D1C-4482-B53A-9A6DAC3414F5}" srcOrd="10" destOrd="0" presId="urn:microsoft.com/office/officeart/2005/8/layout/vProcess5"/>
    <dgm:cxn modelId="{69FF3B05-A55F-4C69-ACE4-ED2F41E19B31}" type="presParOf" srcId="{0B73B2EA-0528-42C3-A8CA-234627BB2E6E}" destId="{3B53B6E8-942C-4928-A45A-BBFB02993E69}" srcOrd="11" destOrd="0" presId="urn:microsoft.com/office/officeart/2005/8/layout/vProcess5"/>
    <dgm:cxn modelId="{C53E8662-B359-419B-9B8A-73A0B6CEB260}" type="presParOf" srcId="{0B73B2EA-0528-42C3-A8CA-234627BB2E6E}" destId="{052E64EA-7B9C-49FC-A602-A3FE0FFCC1A8}" srcOrd="12" destOrd="0" presId="urn:microsoft.com/office/officeart/2005/8/layout/vProcess5"/>
    <dgm:cxn modelId="{05B132B3-0010-45B3-99C1-6F8757070914}" type="presParOf" srcId="{0B73B2EA-0528-42C3-A8CA-234627BB2E6E}" destId="{29E6520A-CDF2-41A3-ACC7-1912C38AC628}" srcOrd="13" destOrd="0" presId="urn:microsoft.com/office/officeart/2005/8/layout/vProcess5"/>
    <dgm:cxn modelId="{954DDAF4-BD88-47E2-88C5-D2B9D050A743}" type="presParOf" srcId="{0B73B2EA-0528-42C3-A8CA-234627BB2E6E}" destId="{39B58A64-AC22-4294-878D-5BA65F3160FD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F6AD175-7F48-4C33-8171-BE719FEDEE74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B29991C3-D594-434F-99E5-270086794C55}">
      <dgm:prSet/>
      <dgm:spPr/>
      <dgm:t>
        <a:bodyPr/>
        <a:lstStyle/>
        <a:p>
          <a:r>
            <a:rPr lang="en-US"/>
            <a:t>Non abbandonare i rifiuti di qualsiasi tipo in strada</a:t>
          </a:r>
        </a:p>
      </dgm:t>
    </dgm:pt>
    <dgm:pt modelId="{BF3707F2-C535-4B51-A345-99CB3AE291ED}" type="parTrans" cxnId="{AA6A9389-26BA-4626-A67D-F11139BA135C}">
      <dgm:prSet/>
      <dgm:spPr/>
      <dgm:t>
        <a:bodyPr/>
        <a:lstStyle/>
        <a:p>
          <a:endParaRPr lang="en-US"/>
        </a:p>
      </dgm:t>
    </dgm:pt>
    <dgm:pt modelId="{39FBC419-4578-45B3-954F-EC3D76242FC1}" type="sibTrans" cxnId="{AA6A9389-26BA-4626-A67D-F11139BA135C}">
      <dgm:prSet/>
      <dgm:spPr/>
      <dgm:t>
        <a:bodyPr/>
        <a:lstStyle/>
        <a:p>
          <a:endParaRPr lang="en-US"/>
        </a:p>
      </dgm:t>
    </dgm:pt>
    <dgm:pt modelId="{3DDE6EC0-FB10-4055-85B9-D25FBE8B0BF4}">
      <dgm:prSet/>
      <dgm:spPr/>
      <dgm:t>
        <a:bodyPr/>
        <a:lstStyle/>
        <a:p>
          <a:r>
            <a:rPr lang="en-US"/>
            <a:t>Raccogliere i rifiuti in modo differenziato</a:t>
          </a:r>
        </a:p>
      </dgm:t>
    </dgm:pt>
    <dgm:pt modelId="{F6979B1C-013F-4CC8-A5CA-DC42252C6910}" type="parTrans" cxnId="{1E97BD82-4517-47DF-A17A-65F3B392E603}">
      <dgm:prSet/>
      <dgm:spPr/>
      <dgm:t>
        <a:bodyPr/>
        <a:lstStyle/>
        <a:p>
          <a:endParaRPr lang="en-US"/>
        </a:p>
      </dgm:t>
    </dgm:pt>
    <dgm:pt modelId="{C7FE4F0D-CF44-477A-A675-574C807F690D}" type="sibTrans" cxnId="{1E97BD82-4517-47DF-A17A-65F3B392E603}">
      <dgm:prSet/>
      <dgm:spPr/>
      <dgm:t>
        <a:bodyPr/>
        <a:lstStyle/>
        <a:p>
          <a:endParaRPr lang="en-US"/>
        </a:p>
      </dgm:t>
    </dgm:pt>
    <dgm:pt modelId="{EC4AF841-5EE4-4905-B592-3936D4337536}">
      <dgm:prSet/>
      <dgm:spPr/>
      <dgm:t>
        <a:bodyPr/>
        <a:lstStyle/>
        <a:p>
          <a:r>
            <a:rPr lang="en-US"/>
            <a:t>Risparmiare energia spegnendo sempre le luci; abbassare la temperatura del riscaldamento</a:t>
          </a:r>
        </a:p>
      </dgm:t>
    </dgm:pt>
    <dgm:pt modelId="{25EEDD68-A95E-481D-B0B7-2503DB9EA818}" type="parTrans" cxnId="{C144512A-ECBB-4574-9D0A-A9CC55FEEFC7}">
      <dgm:prSet/>
      <dgm:spPr/>
      <dgm:t>
        <a:bodyPr/>
        <a:lstStyle/>
        <a:p>
          <a:endParaRPr lang="en-US"/>
        </a:p>
      </dgm:t>
    </dgm:pt>
    <dgm:pt modelId="{92CB5B32-2F2A-4538-B251-FB7070643FE2}" type="sibTrans" cxnId="{C144512A-ECBB-4574-9D0A-A9CC55FEEFC7}">
      <dgm:prSet/>
      <dgm:spPr/>
      <dgm:t>
        <a:bodyPr/>
        <a:lstStyle/>
        <a:p>
          <a:endParaRPr lang="en-US"/>
        </a:p>
      </dgm:t>
    </dgm:pt>
    <dgm:pt modelId="{6C3214DC-782A-4CC5-9B5C-DC1D1C542EE1}">
      <dgm:prSet/>
      <dgm:spPr/>
      <dgm:t>
        <a:bodyPr/>
        <a:lstStyle/>
        <a:p>
          <a:r>
            <a:rPr lang="en-US"/>
            <a:t>Non sprecare l’acqua e non inquinare mare, fiumi e laghi</a:t>
          </a:r>
        </a:p>
      </dgm:t>
    </dgm:pt>
    <dgm:pt modelId="{DFD86492-1E68-447D-B9B6-D23F5FFAEB98}" type="parTrans" cxnId="{27CB3230-0DFA-4604-8519-62D8C077E2C9}">
      <dgm:prSet/>
      <dgm:spPr/>
      <dgm:t>
        <a:bodyPr/>
        <a:lstStyle/>
        <a:p>
          <a:endParaRPr lang="en-US"/>
        </a:p>
      </dgm:t>
    </dgm:pt>
    <dgm:pt modelId="{8F0BF125-66C1-4514-9C2C-D8BC466DDAC7}" type="sibTrans" cxnId="{27CB3230-0DFA-4604-8519-62D8C077E2C9}">
      <dgm:prSet/>
      <dgm:spPr/>
      <dgm:t>
        <a:bodyPr/>
        <a:lstStyle/>
        <a:p>
          <a:endParaRPr lang="en-US"/>
        </a:p>
      </dgm:t>
    </dgm:pt>
    <dgm:pt modelId="{B6A9EBCF-5EAE-4F13-9175-80BD4BA37681}">
      <dgm:prSet/>
      <dgm:spPr/>
      <dgm:t>
        <a:bodyPr/>
        <a:lstStyle/>
        <a:p>
          <a:r>
            <a:rPr lang="en-US"/>
            <a:t>Non disboscare per avere ossigeno e salva guardare la vita della Terra</a:t>
          </a:r>
        </a:p>
      </dgm:t>
    </dgm:pt>
    <dgm:pt modelId="{AF42E4C3-D7E9-45A5-A283-1CC79F0033F1}" type="parTrans" cxnId="{EA15AEFF-C9D1-4584-8487-9DACFD9863C5}">
      <dgm:prSet/>
      <dgm:spPr/>
      <dgm:t>
        <a:bodyPr/>
        <a:lstStyle/>
        <a:p>
          <a:endParaRPr lang="en-US"/>
        </a:p>
      </dgm:t>
    </dgm:pt>
    <dgm:pt modelId="{98B4698E-38B9-46CB-A31A-846041257057}" type="sibTrans" cxnId="{EA15AEFF-C9D1-4584-8487-9DACFD9863C5}">
      <dgm:prSet/>
      <dgm:spPr/>
      <dgm:t>
        <a:bodyPr/>
        <a:lstStyle/>
        <a:p>
          <a:endParaRPr lang="en-US"/>
        </a:p>
      </dgm:t>
    </dgm:pt>
    <dgm:pt modelId="{D186A199-093F-48F0-8298-307BCE2CF626}">
      <dgm:prSet/>
      <dgm:spPr/>
      <dgm:t>
        <a:bodyPr/>
        <a:lstStyle/>
        <a:p>
          <a:r>
            <a:rPr lang="en-US"/>
            <a:t>Non sprecare la carta e per salvare gli alberi</a:t>
          </a:r>
        </a:p>
      </dgm:t>
    </dgm:pt>
    <dgm:pt modelId="{88E6DCF0-CC7C-452D-8D63-14DDAC769052}" type="parTrans" cxnId="{A2A1225F-873B-4066-B006-46CC7017C65A}">
      <dgm:prSet/>
      <dgm:spPr/>
      <dgm:t>
        <a:bodyPr/>
        <a:lstStyle/>
        <a:p>
          <a:endParaRPr lang="en-US"/>
        </a:p>
      </dgm:t>
    </dgm:pt>
    <dgm:pt modelId="{8EC3E056-CB25-449A-A08B-EB61DD519F1A}" type="sibTrans" cxnId="{A2A1225F-873B-4066-B006-46CC7017C65A}">
      <dgm:prSet/>
      <dgm:spPr/>
      <dgm:t>
        <a:bodyPr/>
        <a:lstStyle/>
        <a:p>
          <a:endParaRPr lang="en-US"/>
        </a:p>
      </dgm:t>
    </dgm:pt>
    <dgm:pt modelId="{6BD5B1B0-AA95-4E8B-A251-7E6C29E68CC0}">
      <dgm:prSet/>
      <dgm:spPr/>
      <dgm:t>
        <a:bodyPr/>
        <a:lstStyle/>
        <a:p>
          <a:r>
            <a:rPr lang="en-US"/>
            <a:t>Non inquinare l’aria con i tubi di scarico delle auto e con le ciminiere delle fabbriche</a:t>
          </a:r>
        </a:p>
      </dgm:t>
    </dgm:pt>
    <dgm:pt modelId="{24A70593-4284-4C2C-AB96-2BA4117F950C}" type="parTrans" cxnId="{4BD562D2-B378-43A8-AA26-53C7261BCDF1}">
      <dgm:prSet/>
      <dgm:spPr/>
      <dgm:t>
        <a:bodyPr/>
        <a:lstStyle/>
        <a:p>
          <a:endParaRPr lang="en-US"/>
        </a:p>
      </dgm:t>
    </dgm:pt>
    <dgm:pt modelId="{1AE2EC12-4D06-4575-B842-A3DA7C681523}" type="sibTrans" cxnId="{4BD562D2-B378-43A8-AA26-53C7261BCDF1}">
      <dgm:prSet/>
      <dgm:spPr/>
      <dgm:t>
        <a:bodyPr/>
        <a:lstStyle/>
        <a:p>
          <a:endParaRPr lang="en-US"/>
        </a:p>
      </dgm:t>
    </dgm:pt>
    <dgm:pt modelId="{E0B309FB-EBF2-4EFA-8813-832475B6499C}">
      <dgm:prSet/>
      <dgm:spPr/>
      <dgm:t>
        <a:bodyPr/>
        <a:lstStyle/>
        <a:p>
          <a:r>
            <a:rPr lang="en-US"/>
            <a:t>Rispettare tutti gli animali, ogni animale anche il più piccolo è indispensabile per mantenere l’equilibrio vitale di un ecosistema</a:t>
          </a:r>
        </a:p>
      </dgm:t>
    </dgm:pt>
    <dgm:pt modelId="{C3CB73A2-4799-4D1F-8080-36C1D48E7851}" type="parTrans" cxnId="{9F3A5BBA-C435-4E7B-91A0-2B90C4212909}">
      <dgm:prSet/>
      <dgm:spPr/>
      <dgm:t>
        <a:bodyPr/>
        <a:lstStyle/>
        <a:p>
          <a:endParaRPr lang="en-US"/>
        </a:p>
      </dgm:t>
    </dgm:pt>
    <dgm:pt modelId="{5A6CD18E-CB36-4567-8808-DF0ACC71E274}" type="sibTrans" cxnId="{9F3A5BBA-C435-4E7B-91A0-2B90C4212909}">
      <dgm:prSet/>
      <dgm:spPr/>
      <dgm:t>
        <a:bodyPr/>
        <a:lstStyle/>
        <a:p>
          <a:endParaRPr lang="en-US"/>
        </a:p>
      </dgm:t>
    </dgm:pt>
    <dgm:pt modelId="{9BBC8AB6-AA35-46F5-B739-06F4E5F656FC}">
      <dgm:prSet/>
      <dgm:spPr/>
      <dgm:t>
        <a:bodyPr/>
        <a:lstStyle/>
        <a:p>
          <a:r>
            <a:rPr lang="en-US"/>
            <a:t>Non accendere fuochi nei boschi nelle pinete o in aree non consentite</a:t>
          </a:r>
        </a:p>
      </dgm:t>
    </dgm:pt>
    <dgm:pt modelId="{BFDED480-C13F-4D8E-92CA-4B6EFA28FC4E}" type="parTrans" cxnId="{D02A9E35-97B9-4C34-9720-9108264FA472}">
      <dgm:prSet/>
      <dgm:spPr/>
      <dgm:t>
        <a:bodyPr/>
        <a:lstStyle/>
        <a:p>
          <a:endParaRPr lang="en-US"/>
        </a:p>
      </dgm:t>
    </dgm:pt>
    <dgm:pt modelId="{B6EB0CCE-7591-4612-A6D7-21C62529A0DE}" type="sibTrans" cxnId="{D02A9E35-97B9-4C34-9720-9108264FA472}">
      <dgm:prSet/>
      <dgm:spPr/>
      <dgm:t>
        <a:bodyPr/>
        <a:lstStyle/>
        <a:p>
          <a:endParaRPr lang="en-US"/>
        </a:p>
      </dgm:t>
    </dgm:pt>
    <dgm:pt modelId="{E491003F-CFF6-42C1-B684-31056BD2AF87}">
      <dgm:prSet/>
      <dgm:spPr/>
      <dgm:t>
        <a:bodyPr/>
        <a:lstStyle/>
        <a:p>
          <a:r>
            <a:rPr lang="en-US"/>
            <a:t>Non utilizzare pesticidi</a:t>
          </a:r>
        </a:p>
      </dgm:t>
    </dgm:pt>
    <dgm:pt modelId="{F1E1F3E1-7740-4CDC-BD3E-43E37E386D61}" type="parTrans" cxnId="{CC393D1F-B161-4E5A-8657-C2689113857A}">
      <dgm:prSet/>
      <dgm:spPr/>
      <dgm:t>
        <a:bodyPr/>
        <a:lstStyle/>
        <a:p>
          <a:endParaRPr lang="en-US"/>
        </a:p>
      </dgm:t>
    </dgm:pt>
    <dgm:pt modelId="{6CD4651E-71EC-423C-8ED4-C29511FD5C0E}" type="sibTrans" cxnId="{CC393D1F-B161-4E5A-8657-C2689113857A}">
      <dgm:prSet/>
      <dgm:spPr/>
      <dgm:t>
        <a:bodyPr/>
        <a:lstStyle/>
        <a:p>
          <a:endParaRPr lang="en-US"/>
        </a:p>
      </dgm:t>
    </dgm:pt>
    <dgm:pt modelId="{CC720712-5EFE-4C65-B66C-F64C66EEF6BC}">
      <dgm:prSet/>
      <dgm:spPr/>
      <dgm:t>
        <a:bodyPr/>
        <a:lstStyle/>
        <a:p>
          <a:r>
            <a:rPr lang="en-US" dirty="0"/>
            <a:t>Se tutti </a:t>
          </a:r>
          <a:r>
            <a:rPr lang="en-US" dirty="0" err="1"/>
            <a:t>noi</a:t>
          </a:r>
          <a:r>
            <a:rPr lang="en-US" dirty="0"/>
            <a:t> </a:t>
          </a:r>
          <a:r>
            <a:rPr lang="en-US" dirty="0" err="1"/>
            <a:t>rispettiamo</a:t>
          </a:r>
          <a:r>
            <a:rPr lang="en-US" dirty="0"/>
            <a:t> </a:t>
          </a:r>
          <a:r>
            <a:rPr lang="en-US" dirty="0" err="1"/>
            <a:t>queste</a:t>
          </a:r>
          <a:r>
            <a:rPr lang="en-US" dirty="0"/>
            <a:t> </a:t>
          </a:r>
          <a:r>
            <a:rPr lang="en-US" dirty="0" err="1"/>
            <a:t>regole</a:t>
          </a:r>
          <a:r>
            <a:rPr lang="en-US" dirty="0"/>
            <a:t> </a:t>
          </a:r>
          <a:r>
            <a:rPr lang="en-US" dirty="0" err="1"/>
            <a:t>possiamo</a:t>
          </a:r>
          <a:r>
            <a:rPr lang="en-US" dirty="0"/>
            <a:t> dare una mano per </a:t>
          </a:r>
          <a:r>
            <a:rPr lang="en-US" dirty="0" err="1"/>
            <a:t>salvare</a:t>
          </a:r>
          <a:r>
            <a:rPr lang="en-US" dirty="0"/>
            <a:t> </a:t>
          </a:r>
          <a:r>
            <a:rPr lang="en-US" dirty="0" err="1"/>
            <a:t>gli</a:t>
          </a:r>
          <a:r>
            <a:rPr lang="en-US" dirty="0"/>
            <a:t> </a:t>
          </a:r>
          <a:r>
            <a:rPr lang="en-US" dirty="0" err="1"/>
            <a:t>ecosistemi</a:t>
          </a:r>
          <a:r>
            <a:rPr lang="en-US" dirty="0"/>
            <a:t>.</a:t>
          </a:r>
        </a:p>
      </dgm:t>
    </dgm:pt>
    <dgm:pt modelId="{A72A250E-59F2-43B8-8553-100BE397F40B}" type="parTrans" cxnId="{EF5F00F4-3A2C-42D5-B00D-099CBCA4AA71}">
      <dgm:prSet/>
      <dgm:spPr/>
      <dgm:t>
        <a:bodyPr/>
        <a:lstStyle/>
        <a:p>
          <a:endParaRPr lang="en-US"/>
        </a:p>
      </dgm:t>
    </dgm:pt>
    <dgm:pt modelId="{156ACB12-4320-4EDD-A12B-BEECBF08E36E}" type="sibTrans" cxnId="{EF5F00F4-3A2C-42D5-B00D-099CBCA4AA71}">
      <dgm:prSet/>
      <dgm:spPr/>
      <dgm:t>
        <a:bodyPr/>
        <a:lstStyle/>
        <a:p>
          <a:endParaRPr lang="en-US"/>
        </a:p>
      </dgm:t>
    </dgm:pt>
    <dgm:pt modelId="{DBE760EC-C568-4D3F-A6BF-F5CCD24F4B96}" type="pres">
      <dgm:prSet presAssocID="{DF6AD175-7F48-4C33-8171-BE719FEDEE74}" presName="diagram" presStyleCnt="0">
        <dgm:presLayoutVars>
          <dgm:dir/>
          <dgm:resizeHandles val="exact"/>
        </dgm:presLayoutVars>
      </dgm:prSet>
      <dgm:spPr/>
    </dgm:pt>
    <dgm:pt modelId="{1CC0B995-72A1-4830-9DE7-136A3F27CCE3}" type="pres">
      <dgm:prSet presAssocID="{B29991C3-D594-434F-99E5-270086794C55}" presName="node" presStyleLbl="node1" presStyleIdx="0" presStyleCnt="11">
        <dgm:presLayoutVars>
          <dgm:bulletEnabled val="1"/>
        </dgm:presLayoutVars>
      </dgm:prSet>
      <dgm:spPr/>
    </dgm:pt>
    <dgm:pt modelId="{CC734092-790E-47F7-B9CE-2D15BA7065EB}" type="pres">
      <dgm:prSet presAssocID="{39FBC419-4578-45B3-954F-EC3D76242FC1}" presName="sibTrans" presStyleCnt="0"/>
      <dgm:spPr/>
    </dgm:pt>
    <dgm:pt modelId="{7552E554-8D56-4E8F-B356-83BCF85F07A7}" type="pres">
      <dgm:prSet presAssocID="{3DDE6EC0-FB10-4055-85B9-D25FBE8B0BF4}" presName="node" presStyleLbl="node1" presStyleIdx="1" presStyleCnt="11">
        <dgm:presLayoutVars>
          <dgm:bulletEnabled val="1"/>
        </dgm:presLayoutVars>
      </dgm:prSet>
      <dgm:spPr/>
    </dgm:pt>
    <dgm:pt modelId="{46ADAA79-FE0D-4540-9CEF-472F38A8BA91}" type="pres">
      <dgm:prSet presAssocID="{C7FE4F0D-CF44-477A-A675-574C807F690D}" presName="sibTrans" presStyleCnt="0"/>
      <dgm:spPr/>
    </dgm:pt>
    <dgm:pt modelId="{9ACDFEAD-59E5-4904-ABDF-9E3834F72E31}" type="pres">
      <dgm:prSet presAssocID="{EC4AF841-5EE4-4905-B592-3936D4337536}" presName="node" presStyleLbl="node1" presStyleIdx="2" presStyleCnt="11">
        <dgm:presLayoutVars>
          <dgm:bulletEnabled val="1"/>
        </dgm:presLayoutVars>
      </dgm:prSet>
      <dgm:spPr/>
    </dgm:pt>
    <dgm:pt modelId="{8EE19176-5EB5-4D46-924D-E86F920CB531}" type="pres">
      <dgm:prSet presAssocID="{92CB5B32-2F2A-4538-B251-FB7070643FE2}" presName="sibTrans" presStyleCnt="0"/>
      <dgm:spPr/>
    </dgm:pt>
    <dgm:pt modelId="{2272923D-988D-404E-94F9-6210C7D2FFB1}" type="pres">
      <dgm:prSet presAssocID="{6C3214DC-782A-4CC5-9B5C-DC1D1C542EE1}" presName="node" presStyleLbl="node1" presStyleIdx="3" presStyleCnt="11">
        <dgm:presLayoutVars>
          <dgm:bulletEnabled val="1"/>
        </dgm:presLayoutVars>
      </dgm:prSet>
      <dgm:spPr/>
    </dgm:pt>
    <dgm:pt modelId="{68FD6FFB-F8BC-4F66-A421-F11D420AE3FB}" type="pres">
      <dgm:prSet presAssocID="{8F0BF125-66C1-4514-9C2C-D8BC466DDAC7}" presName="sibTrans" presStyleCnt="0"/>
      <dgm:spPr/>
    </dgm:pt>
    <dgm:pt modelId="{A50C8E52-8E60-48B6-8A03-82B549AC49AA}" type="pres">
      <dgm:prSet presAssocID="{B6A9EBCF-5EAE-4F13-9175-80BD4BA37681}" presName="node" presStyleLbl="node1" presStyleIdx="4" presStyleCnt="11">
        <dgm:presLayoutVars>
          <dgm:bulletEnabled val="1"/>
        </dgm:presLayoutVars>
      </dgm:prSet>
      <dgm:spPr/>
    </dgm:pt>
    <dgm:pt modelId="{D27356E9-479F-4F04-A89F-D54B078F98CF}" type="pres">
      <dgm:prSet presAssocID="{98B4698E-38B9-46CB-A31A-846041257057}" presName="sibTrans" presStyleCnt="0"/>
      <dgm:spPr/>
    </dgm:pt>
    <dgm:pt modelId="{3991B5F2-E718-4A65-94BB-05CDB71C496A}" type="pres">
      <dgm:prSet presAssocID="{D186A199-093F-48F0-8298-307BCE2CF626}" presName="node" presStyleLbl="node1" presStyleIdx="5" presStyleCnt="11">
        <dgm:presLayoutVars>
          <dgm:bulletEnabled val="1"/>
        </dgm:presLayoutVars>
      </dgm:prSet>
      <dgm:spPr/>
    </dgm:pt>
    <dgm:pt modelId="{34079F0B-18F6-4DE4-87E7-A1E9683116A0}" type="pres">
      <dgm:prSet presAssocID="{8EC3E056-CB25-449A-A08B-EB61DD519F1A}" presName="sibTrans" presStyleCnt="0"/>
      <dgm:spPr/>
    </dgm:pt>
    <dgm:pt modelId="{9C75B341-4F30-4A46-B3AA-214161559EF5}" type="pres">
      <dgm:prSet presAssocID="{6BD5B1B0-AA95-4E8B-A251-7E6C29E68CC0}" presName="node" presStyleLbl="node1" presStyleIdx="6" presStyleCnt="11">
        <dgm:presLayoutVars>
          <dgm:bulletEnabled val="1"/>
        </dgm:presLayoutVars>
      </dgm:prSet>
      <dgm:spPr/>
    </dgm:pt>
    <dgm:pt modelId="{687C0FF6-F947-4BF2-B9E1-7307F932B1CF}" type="pres">
      <dgm:prSet presAssocID="{1AE2EC12-4D06-4575-B842-A3DA7C681523}" presName="sibTrans" presStyleCnt="0"/>
      <dgm:spPr/>
    </dgm:pt>
    <dgm:pt modelId="{4D032CD8-F8D8-408E-B434-6E0EB6594EFB}" type="pres">
      <dgm:prSet presAssocID="{E0B309FB-EBF2-4EFA-8813-832475B6499C}" presName="node" presStyleLbl="node1" presStyleIdx="7" presStyleCnt="11">
        <dgm:presLayoutVars>
          <dgm:bulletEnabled val="1"/>
        </dgm:presLayoutVars>
      </dgm:prSet>
      <dgm:spPr/>
    </dgm:pt>
    <dgm:pt modelId="{B7F47DCE-B9B2-4F77-A102-30F579F99B77}" type="pres">
      <dgm:prSet presAssocID="{5A6CD18E-CB36-4567-8808-DF0ACC71E274}" presName="sibTrans" presStyleCnt="0"/>
      <dgm:spPr/>
    </dgm:pt>
    <dgm:pt modelId="{2D2E1827-79B0-4B43-9125-5929D21505AB}" type="pres">
      <dgm:prSet presAssocID="{9BBC8AB6-AA35-46F5-B739-06F4E5F656FC}" presName="node" presStyleLbl="node1" presStyleIdx="8" presStyleCnt="11">
        <dgm:presLayoutVars>
          <dgm:bulletEnabled val="1"/>
        </dgm:presLayoutVars>
      </dgm:prSet>
      <dgm:spPr/>
    </dgm:pt>
    <dgm:pt modelId="{529FB194-AF34-4C3C-A61F-A64A4AF75BE1}" type="pres">
      <dgm:prSet presAssocID="{B6EB0CCE-7591-4612-A6D7-21C62529A0DE}" presName="sibTrans" presStyleCnt="0"/>
      <dgm:spPr/>
    </dgm:pt>
    <dgm:pt modelId="{C2FB8638-6A46-4320-A637-4B7E7AB02CE2}" type="pres">
      <dgm:prSet presAssocID="{E491003F-CFF6-42C1-B684-31056BD2AF87}" presName="node" presStyleLbl="node1" presStyleIdx="9" presStyleCnt="11">
        <dgm:presLayoutVars>
          <dgm:bulletEnabled val="1"/>
        </dgm:presLayoutVars>
      </dgm:prSet>
      <dgm:spPr/>
    </dgm:pt>
    <dgm:pt modelId="{EBECE456-AD40-43FC-B397-1A9150A9AEEF}" type="pres">
      <dgm:prSet presAssocID="{6CD4651E-71EC-423C-8ED4-C29511FD5C0E}" presName="sibTrans" presStyleCnt="0"/>
      <dgm:spPr/>
    </dgm:pt>
    <dgm:pt modelId="{3A518CE4-C866-4CE6-A754-6AD35ECA7EA1}" type="pres">
      <dgm:prSet presAssocID="{CC720712-5EFE-4C65-B66C-F64C66EEF6BC}" presName="node" presStyleLbl="node1" presStyleIdx="10" presStyleCnt="11">
        <dgm:presLayoutVars>
          <dgm:bulletEnabled val="1"/>
        </dgm:presLayoutVars>
      </dgm:prSet>
      <dgm:spPr/>
    </dgm:pt>
  </dgm:ptLst>
  <dgm:cxnLst>
    <dgm:cxn modelId="{7C2E3E0E-8037-42BD-8F12-FC01F7777657}" type="presOf" srcId="{9BBC8AB6-AA35-46F5-B739-06F4E5F656FC}" destId="{2D2E1827-79B0-4B43-9125-5929D21505AB}" srcOrd="0" destOrd="0" presId="urn:microsoft.com/office/officeart/2005/8/layout/default"/>
    <dgm:cxn modelId="{80E3EE13-B59A-4F7F-AB84-BCA96F9DFFBA}" type="presOf" srcId="{B29991C3-D594-434F-99E5-270086794C55}" destId="{1CC0B995-72A1-4830-9DE7-136A3F27CCE3}" srcOrd="0" destOrd="0" presId="urn:microsoft.com/office/officeart/2005/8/layout/default"/>
    <dgm:cxn modelId="{CC393D1F-B161-4E5A-8657-C2689113857A}" srcId="{DF6AD175-7F48-4C33-8171-BE719FEDEE74}" destId="{E491003F-CFF6-42C1-B684-31056BD2AF87}" srcOrd="9" destOrd="0" parTransId="{F1E1F3E1-7740-4CDC-BD3E-43E37E386D61}" sibTransId="{6CD4651E-71EC-423C-8ED4-C29511FD5C0E}"/>
    <dgm:cxn modelId="{C144512A-ECBB-4574-9D0A-A9CC55FEEFC7}" srcId="{DF6AD175-7F48-4C33-8171-BE719FEDEE74}" destId="{EC4AF841-5EE4-4905-B592-3936D4337536}" srcOrd="2" destOrd="0" parTransId="{25EEDD68-A95E-481D-B0B7-2503DB9EA818}" sibTransId="{92CB5B32-2F2A-4538-B251-FB7070643FE2}"/>
    <dgm:cxn modelId="{27CB3230-0DFA-4604-8519-62D8C077E2C9}" srcId="{DF6AD175-7F48-4C33-8171-BE719FEDEE74}" destId="{6C3214DC-782A-4CC5-9B5C-DC1D1C542EE1}" srcOrd="3" destOrd="0" parTransId="{DFD86492-1E68-447D-B9B6-D23F5FFAEB98}" sibTransId="{8F0BF125-66C1-4514-9C2C-D8BC466DDAC7}"/>
    <dgm:cxn modelId="{D02A9E35-97B9-4C34-9720-9108264FA472}" srcId="{DF6AD175-7F48-4C33-8171-BE719FEDEE74}" destId="{9BBC8AB6-AA35-46F5-B739-06F4E5F656FC}" srcOrd="8" destOrd="0" parTransId="{BFDED480-C13F-4D8E-92CA-4B6EFA28FC4E}" sibTransId="{B6EB0CCE-7591-4612-A6D7-21C62529A0DE}"/>
    <dgm:cxn modelId="{A2A1225F-873B-4066-B006-46CC7017C65A}" srcId="{DF6AD175-7F48-4C33-8171-BE719FEDEE74}" destId="{D186A199-093F-48F0-8298-307BCE2CF626}" srcOrd="5" destOrd="0" parTransId="{88E6DCF0-CC7C-452D-8D63-14DDAC769052}" sibTransId="{8EC3E056-CB25-449A-A08B-EB61DD519F1A}"/>
    <dgm:cxn modelId="{C34BB84E-D951-4697-9DD6-FDEB9D549617}" type="presOf" srcId="{EC4AF841-5EE4-4905-B592-3936D4337536}" destId="{9ACDFEAD-59E5-4904-ABDF-9E3834F72E31}" srcOrd="0" destOrd="0" presId="urn:microsoft.com/office/officeart/2005/8/layout/default"/>
    <dgm:cxn modelId="{39EDA050-2F6C-4D3B-A04B-8253664B77BD}" type="presOf" srcId="{3DDE6EC0-FB10-4055-85B9-D25FBE8B0BF4}" destId="{7552E554-8D56-4E8F-B356-83BCF85F07A7}" srcOrd="0" destOrd="0" presId="urn:microsoft.com/office/officeart/2005/8/layout/default"/>
    <dgm:cxn modelId="{1E97BD82-4517-47DF-A17A-65F3B392E603}" srcId="{DF6AD175-7F48-4C33-8171-BE719FEDEE74}" destId="{3DDE6EC0-FB10-4055-85B9-D25FBE8B0BF4}" srcOrd="1" destOrd="0" parTransId="{F6979B1C-013F-4CC8-A5CA-DC42252C6910}" sibTransId="{C7FE4F0D-CF44-477A-A675-574C807F690D}"/>
    <dgm:cxn modelId="{F3DA0986-88B5-4BA6-ADFB-BB60C7070AB2}" type="presOf" srcId="{E491003F-CFF6-42C1-B684-31056BD2AF87}" destId="{C2FB8638-6A46-4320-A637-4B7E7AB02CE2}" srcOrd="0" destOrd="0" presId="urn:microsoft.com/office/officeart/2005/8/layout/default"/>
    <dgm:cxn modelId="{AA6A9389-26BA-4626-A67D-F11139BA135C}" srcId="{DF6AD175-7F48-4C33-8171-BE719FEDEE74}" destId="{B29991C3-D594-434F-99E5-270086794C55}" srcOrd="0" destOrd="0" parTransId="{BF3707F2-C535-4B51-A345-99CB3AE291ED}" sibTransId="{39FBC419-4578-45B3-954F-EC3D76242FC1}"/>
    <dgm:cxn modelId="{17F7178B-328F-49BC-8E2C-35D306B9197E}" type="presOf" srcId="{DF6AD175-7F48-4C33-8171-BE719FEDEE74}" destId="{DBE760EC-C568-4D3F-A6BF-F5CCD24F4B96}" srcOrd="0" destOrd="0" presId="urn:microsoft.com/office/officeart/2005/8/layout/default"/>
    <dgm:cxn modelId="{75D1CF9D-C849-4B6F-A896-EA5C723E4DBC}" type="presOf" srcId="{CC720712-5EFE-4C65-B66C-F64C66EEF6BC}" destId="{3A518CE4-C866-4CE6-A754-6AD35ECA7EA1}" srcOrd="0" destOrd="0" presId="urn:microsoft.com/office/officeart/2005/8/layout/default"/>
    <dgm:cxn modelId="{45CF25AE-5304-4853-AEEE-86FECACCCD78}" type="presOf" srcId="{6BD5B1B0-AA95-4E8B-A251-7E6C29E68CC0}" destId="{9C75B341-4F30-4A46-B3AA-214161559EF5}" srcOrd="0" destOrd="0" presId="urn:microsoft.com/office/officeart/2005/8/layout/default"/>
    <dgm:cxn modelId="{9F3A5BBA-C435-4E7B-91A0-2B90C4212909}" srcId="{DF6AD175-7F48-4C33-8171-BE719FEDEE74}" destId="{E0B309FB-EBF2-4EFA-8813-832475B6499C}" srcOrd="7" destOrd="0" parTransId="{C3CB73A2-4799-4D1F-8080-36C1D48E7851}" sibTransId="{5A6CD18E-CB36-4567-8808-DF0ACC71E274}"/>
    <dgm:cxn modelId="{7037D7BB-76DF-453F-A3BD-FE97FC68E47B}" type="presOf" srcId="{6C3214DC-782A-4CC5-9B5C-DC1D1C542EE1}" destId="{2272923D-988D-404E-94F9-6210C7D2FFB1}" srcOrd="0" destOrd="0" presId="urn:microsoft.com/office/officeart/2005/8/layout/default"/>
    <dgm:cxn modelId="{94FB2DCB-95E4-4CE1-90A9-16C5D5153ED5}" type="presOf" srcId="{B6A9EBCF-5EAE-4F13-9175-80BD4BA37681}" destId="{A50C8E52-8E60-48B6-8A03-82B549AC49AA}" srcOrd="0" destOrd="0" presId="urn:microsoft.com/office/officeart/2005/8/layout/default"/>
    <dgm:cxn modelId="{4BD562D2-B378-43A8-AA26-53C7261BCDF1}" srcId="{DF6AD175-7F48-4C33-8171-BE719FEDEE74}" destId="{6BD5B1B0-AA95-4E8B-A251-7E6C29E68CC0}" srcOrd="6" destOrd="0" parTransId="{24A70593-4284-4C2C-AB96-2BA4117F950C}" sibTransId="{1AE2EC12-4D06-4575-B842-A3DA7C681523}"/>
    <dgm:cxn modelId="{163099D3-1106-4688-B910-0B3FB7334B52}" type="presOf" srcId="{E0B309FB-EBF2-4EFA-8813-832475B6499C}" destId="{4D032CD8-F8D8-408E-B434-6E0EB6594EFB}" srcOrd="0" destOrd="0" presId="urn:microsoft.com/office/officeart/2005/8/layout/default"/>
    <dgm:cxn modelId="{D01FEDD4-D47E-4791-9E9C-752B896F21A4}" type="presOf" srcId="{D186A199-093F-48F0-8298-307BCE2CF626}" destId="{3991B5F2-E718-4A65-94BB-05CDB71C496A}" srcOrd="0" destOrd="0" presId="urn:microsoft.com/office/officeart/2005/8/layout/default"/>
    <dgm:cxn modelId="{EF5F00F4-3A2C-42D5-B00D-099CBCA4AA71}" srcId="{DF6AD175-7F48-4C33-8171-BE719FEDEE74}" destId="{CC720712-5EFE-4C65-B66C-F64C66EEF6BC}" srcOrd="10" destOrd="0" parTransId="{A72A250E-59F2-43B8-8553-100BE397F40B}" sibTransId="{156ACB12-4320-4EDD-A12B-BEECBF08E36E}"/>
    <dgm:cxn modelId="{EA15AEFF-C9D1-4584-8487-9DACFD9863C5}" srcId="{DF6AD175-7F48-4C33-8171-BE719FEDEE74}" destId="{B6A9EBCF-5EAE-4F13-9175-80BD4BA37681}" srcOrd="4" destOrd="0" parTransId="{AF42E4C3-D7E9-45A5-A283-1CC79F0033F1}" sibTransId="{98B4698E-38B9-46CB-A31A-846041257057}"/>
    <dgm:cxn modelId="{DA18FEAB-AEF9-4BC3-8036-5BE24EFEF7A8}" type="presParOf" srcId="{DBE760EC-C568-4D3F-A6BF-F5CCD24F4B96}" destId="{1CC0B995-72A1-4830-9DE7-136A3F27CCE3}" srcOrd="0" destOrd="0" presId="urn:microsoft.com/office/officeart/2005/8/layout/default"/>
    <dgm:cxn modelId="{58356781-715A-4185-88D8-51F24C50A45A}" type="presParOf" srcId="{DBE760EC-C568-4D3F-A6BF-F5CCD24F4B96}" destId="{CC734092-790E-47F7-B9CE-2D15BA7065EB}" srcOrd="1" destOrd="0" presId="urn:microsoft.com/office/officeart/2005/8/layout/default"/>
    <dgm:cxn modelId="{00F3BDC2-93E2-44A3-8A20-96A1FC91B0A3}" type="presParOf" srcId="{DBE760EC-C568-4D3F-A6BF-F5CCD24F4B96}" destId="{7552E554-8D56-4E8F-B356-83BCF85F07A7}" srcOrd="2" destOrd="0" presId="urn:microsoft.com/office/officeart/2005/8/layout/default"/>
    <dgm:cxn modelId="{DB51CB08-585E-4ABE-B8C6-EFBB73458943}" type="presParOf" srcId="{DBE760EC-C568-4D3F-A6BF-F5CCD24F4B96}" destId="{46ADAA79-FE0D-4540-9CEF-472F38A8BA91}" srcOrd="3" destOrd="0" presId="urn:microsoft.com/office/officeart/2005/8/layout/default"/>
    <dgm:cxn modelId="{3149722E-F104-4FF4-B0A8-C45B27948B57}" type="presParOf" srcId="{DBE760EC-C568-4D3F-A6BF-F5CCD24F4B96}" destId="{9ACDFEAD-59E5-4904-ABDF-9E3834F72E31}" srcOrd="4" destOrd="0" presId="urn:microsoft.com/office/officeart/2005/8/layout/default"/>
    <dgm:cxn modelId="{590FCC0A-857F-4A82-9B79-67A4F6F7E1EB}" type="presParOf" srcId="{DBE760EC-C568-4D3F-A6BF-F5CCD24F4B96}" destId="{8EE19176-5EB5-4D46-924D-E86F920CB531}" srcOrd="5" destOrd="0" presId="urn:microsoft.com/office/officeart/2005/8/layout/default"/>
    <dgm:cxn modelId="{D8247A4F-A555-4128-8063-76C1B5E57E72}" type="presParOf" srcId="{DBE760EC-C568-4D3F-A6BF-F5CCD24F4B96}" destId="{2272923D-988D-404E-94F9-6210C7D2FFB1}" srcOrd="6" destOrd="0" presId="urn:microsoft.com/office/officeart/2005/8/layout/default"/>
    <dgm:cxn modelId="{90965A38-67BC-48DB-B6C1-1E9FA2340395}" type="presParOf" srcId="{DBE760EC-C568-4D3F-A6BF-F5CCD24F4B96}" destId="{68FD6FFB-F8BC-4F66-A421-F11D420AE3FB}" srcOrd="7" destOrd="0" presId="urn:microsoft.com/office/officeart/2005/8/layout/default"/>
    <dgm:cxn modelId="{6C3521F1-18DB-4F26-ACE3-B2D7EA118E5C}" type="presParOf" srcId="{DBE760EC-C568-4D3F-A6BF-F5CCD24F4B96}" destId="{A50C8E52-8E60-48B6-8A03-82B549AC49AA}" srcOrd="8" destOrd="0" presId="urn:microsoft.com/office/officeart/2005/8/layout/default"/>
    <dgm:cxn modelId="{74FC6F47-72F0-4E1C-99AB-1CB8DBE36F2F}" type="presParOf" srcId="{DBE760EC-C568-4D3F-A6BF-F5CCD24F4B96}" destId="{D27356E9-479F-4F04-A89F-D54B078F98CF}" srcOrd="9" destOrd="0" presId="urn:microsoft.com/office/officeart/2005/8/layout/default"/>
    <dgm:cxn modelId="{7D56493A-C881-4DCC-9AF8-2A935812A3C1}" type="presParOf" srcId="{DBE760EC-C568-4D3F-A6BF-F5CCD24F4B96}" destId="{3991B5F2-E718-4A65-94BB-05CDB71C496A}" srcOrd="10" destOrd="0" presId="urn:microsoft.com/office/officeart/2005/8/layout/default"/>
    <dgm:cxn modelId="{24078EC1-ED76-44D1-81A8-7DA831B5037D}" type="presParOf" srcId="{DBE760EC-C568-4D3F-A6BF-F5CCD24F4B96}" destId="{34079F0B-18F6-4DE4-87E7-A1E9683116A0}" srcOrd="11" destOrd="0" presId="urn:microsoft.com/office/officeart/2005/8/layout/default"/>
    <dgm:cxn modelId="{F648FD30-F3BC-4775-A552-A4B219A5AC5C}" type="presParOf" srcId="{DBE760EC-C568-4D3F-A6BF-F5CCD24F4B96}" destId="{9C75B341-4F30-4A46-B3AA-214161559EF5}" srcOrd="12" destOrd="0" presId="urn:microsoft.com/office/officeart/2005/8/layout/default"/>
    <dgm:cxn modelId="{55B2FE9B-9D4F-4C21-939A-3BF3045F6355}" type="presParOf" srcId="{DBE760EC-C568-4D3F-A6BF-F5CCD24F4B96}" destId="{687C0FF6-F947-4BF2-B9E1-7307F932B1CF}" srcOrd="13" destOrd="0" presId="urn:microsoft.com/office/officeart/2005/8/layout/default"/>
    <dgm:cxn modelId="{5FC6E61B-C2AF-4623-940C-EA06C09ED2F8}" type="presParOf" srcId="{DBE760EC-C568-4D3F-A6BF-F5CCD24F4B96}" destId="{4D032CD8-F8D8-408E-B434-6E0EB6594EFB}" srcOrd="14" destOrd="0" presId="urn:microsoft.com/office/officeart/2005/8/layout/default"/>
    <dgm:cxn modelId="{792F1A3A-7B9D-45AB-AC63-5C69CED7442A}" type="presParOf" srcId="{DBE760EC-C568-4D3F-A6BF-F5CCD24F4B96}" destId="{B7F47DCE-B9B2-4F77-A102-30F579F99B77}" srcOrd="15" destOrd="0" presId="urn:microsoft.com/office/officeart/2005/8/layout/default"/>
    <dgm:cxn modelId="{6A3DFD33-24FA-4D7C-963D-D557DC544F46}" type="presParOf" srcId="{DBE760EC-C568-4D3F-A6BF-F5CCD24F4B96}" destId="{2D2E1827-79B0-4B43-9125-5929D21505AB}" srcOrd="16" destOrd="0" presId="urn:microsoft.com/office/officeart/2005/8/layout/default"/>
    <dgm:cxn modelId="{DC6F6885-0991-440D-AF86-B7919926A58E}" type="presParOf" srcId="{DBE760EC-C568-4D3F-A6BF-F5CCD24F4B96}" destId="{529FB194-AF34-4C3C-A61F-A64A4AF75BE1}" srcOrd="17" destOrd="0" presId="urn:microsoft.com/office/officeart/2005/8/layout/default"/>
    <dgm:cxn modelId="{295B7E15-7754-434B-ABD3-7F97452E4A90}" type="presParOf" srcId="{DBE760EC-C568-4D3F-A6BF-F5CCD24F4B96}" destId="{C2FB8638-6A46-4320-A637-4B7E7AB02CE2}" srcOrd="18" destOrd="0" presId="urn:microsoft.com/office/officeart/2005/8/layout/default"/>
    <dgm:cxn modelId="{8971D6F7-BF2C-41F8-8AC8-17944D3A4A1C}" type="presParOf" srcId="{DBE760EC-C568-4D3F-A6BF-F5CCD24F4B96}" destId="{EBECE456-AD40-43FC-B397-1A9150A9AEEF}" srcOrd="19" destOrd="0" presId="urn:microsoft.com/office/officeart/2005/8/layout/default"/>
    <dgm:cxn modelId="{0976F2A3-AFEA-4B9C-A7BD-C905F8C4DC6F}" type="presParOf" srcId="{DBE760EC-C568-4D3F-A6BF-F5CCD24F4B96}" destId="{3A518CE4-C866-4CE6-A754-6AD35ECA7EA1}" srcOrd="2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DA6871-945F-488E-8BA2-D258EDD63A45}">
      <dsp:nvSpPr>
        <dsp:cNvPr id="0" name=""/>
        <dsp:cNvSpPr/>
      </dsp:nvSpPr>
      <dsp:spPr>
        <a:xfrm>
          <a:off x="0" y="0"/>
          <a:ext cx="5071596" cy="68137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Come abbiamo già studiato ogni ecosistema è costituito da esseri viventi e non viventi</a:t>
          </a:r>
          <a:r>
            <a:rPr lang="en-US" sz="1300" b="0" i="0" kern="1200"/>
            <a:t>.</a:t>
          </a:r>
          <a:endParaRPr lang="en-US" sz="1300" kern="1200"/>
        </a:p>
      </dsp:txBody>
      <dsp:txXfrm>
        <a:off x="19957" y="19957"/>
        <a:ext cx="4256617" cy="641461"/>
      </dsp:txXfrm>
    </dsp:sp>
    <dsp:sp modelId="{26C16EBD-376B-4822-9ED3-8693A6FDCB89}">
      <dsp:nvSpPr>
        <dsp:cNvPr id="0" name=""/>
        <dsp:cNvSpPr/>
      </dsp:nvSpPr>
      <dsp:spPr>
        <a:xfrm>
          <a:off x="378723" y="776010"/>
          <a:ext cx="5071596" cy="68137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0" i="0" kern="1200"/>
            <a:t>Vediamo quali sono gli elementi non v</a:t>
          </a:r>
          <a:r>
            <a:rPr lang="en-US" sz="1300" kern="1200"/>
            <a:t>iventi  che possono influenzare un ecosistema: l’acqua, la luce ,il calore, l’aria.</a:t>
          </a:r>
        </a:p>
      </dsp:txBody>
      <dsp:txXfrm>
        <a:off x="398680" y="795967"/>
        <a:ext cx="4210065" cy="641461"/>
      </dsp:txXfrm>
    </dsp:sp>
    <dsp:sp modelId="{8DEDA069-82A1-4FB5-BFD0-2A6CFD20FFEA}">
      <dsp:nvSpPr>
        <dsp:cNvPr id="0" name=""/>
        <dsp:cNvSpPr/>
      </dsp:nvSpPr>
      <dsp:spPr>
        <a:xfrm>
          <a:off x="757446" y="1552021"/>
          <a:ext cx="5071596" cy="68137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Gli ecosistemi però possono modificarsi continuamente.</a:t>
          </a:r>
        </a:p>
      </dsp:txBody>
      <dsp:txXfrm>
        <a:off x="777403" y="1571978"/>
        <a:ext cx="4210065" cy="641461"/>
      </dsp:txXfrm>
    </dsp:sp>
    <dsp:sp modelId="{59CDC3D5-DDEA-4987-98EC-38995B402B6D}">
      <dsp:nvSpPr>
        <dsp:cNvPr id="0" name=""/>
        <dsp:cNvSpPr/>
      </dsp:nvSpPr>
      <dsp:spPr>
        <a:xfrm>
          <a:off x="1136169" y="2328032"/>
          <a:ext cx="5071596" cy="68137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0" i="0" kern="1200"/>
            <a:t>L’equilibrio degli ecosistemi è molto delicato.</a:t>
          </a:r>
          <a:endParaRPr lang="en-US" sz="1300" kern="1200"/>
        </a:p>
      </dsp:txBody>
      <dsp:txXfrm>
        <a:off x="1156126" y="2347989"/>
        <a:ext cx="4210065" cy="641461"/>
      </dsp:txXfrm>
    </dsp:sp>
    <dsp:sp modelId="{0E710CB8-72B0-40B4-A2AC-3992D0028362}">
      <dsp:nvSpPr>
        <dsp:cNvPr id="0" name=""/>
        <dsp:cNvSpPr/>
      </dsp:nvSpPr>
      <dsp:spPr>
        <a:xfrm>
          <a:off x="1514892" y="3104043"/>
          <a:ext cx="5071596" cy="68137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C</a:t>
          </a:r>
          <a:r>
            <a:rPr lang="en-US" sz="1300" b="0" i="0" kern="1200"/>
            <a:t>osa possiamo fare noi per salvaguardare il future del nostro pianeta?</a:t>
          </a:r>
          <a:endParaRPr lang="en-US" sz="1300" kern="1200"/>
        </a:p>
      </dsp:txBody>
      <dsp:txXfrm>
        <a:off x="1534849" y="3124000"/>
        <a:ext cx="4210065" cy="641461"/>
      </dsp:txXfrm>
    </dsp:sp>
    <dsp:sp modelId="{0D1F9DF8-AFC5-4724-A61E-9AF504F8E772}">
      <dsp:nvSpPr>
        <dsp:cNvPr id="0" name=""/>
        <dsp:cNvSpPr/>
      </dsp:nvSpPr>
      <dsp:spPr>
        <a:xfrm>
          <a:off x="4628702" y="497782"/>
          <a:ext cx="442894" cy="442894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/>
        </a:p>
      </dsp:txBody>
      <dsp:txXfrm>
        <a:off x="4728353" y="497782"/>
        <a:ext cx="243592" cy="333278"/>
      </dsp:txXfrm>
    </dsp:sp>
    <dsp:sp modelId="{1A71CF0C-40EB-428F-9AC3-1B97A704B34B}">
      <dsp:nvSpPr>
        <dsp:cNvPr id="0" name=""/>
        <dsp:cNvSpPr/>
      </dsp:nvSpPr>
      <dsp:spPr>
        <a:xfrm>
          <a:off x="5007425" y="1273793"/>
          <a:ext cx="442894" cy="442894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/>
        </a:p>
      </dsp:txBody>
      <dsp:txXfrm>
        <a:off x="5107076" y="1273793"/>
        <a:ext cx="243592" cy="333278"/>
      </dsp:txXfrm>
    </dsp:sp>
    <dsp:sp modelId="{B034E66C-2095-4AC4-9208-182D61C2A4CD}">
      <dsp:nvSpPr>
        <dsp:cNvPr id="0" name=""/>
        <dsp:cNvSpPr/>
      </dsp:nvSpPr>
      <dsp:spPr>
        <a:xfrm>
          <a:off x="5386148" y="2038448"/>
          <a:ext cx="442894" cy="442894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/>
        </a:p>
      </dsp:txBody>
      <dsp:txXfrm>
        <a:off x="5485799" y="2038448"/>
        <a:ext cx="243592" cy="333278"/>
      </dsp:txXfrm>
    </dsp:sp>
    <dsp:sp modelId="{7F45B198-7379-417E-A3AE-E41E0EEE2001}">
      <dsp:nvSpPr>
        <dsp:cNvPr id="0" name=""/>
        <dsp:cNvSpPr/>
      </dsp:nvSpPr>
      <dsp:spPr>
        <a:xfrm>
          <a:off x="5764871" y="2822029"/>
          <a:ext cx="442894" cy="442894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/>
        </a:p>
      </dsp:txBody>
      <dsp:txXfrm>
        <a:off x="5864522" y="2822029"/>
        <a:ext cx="243592" cy="33327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C0B995-72A1-4830-9DE7-136A3F27CCE3}">
      <dsp:nvSpPr>
        <dsp:cNvPr id="0" name=""/>
        <dsp:cNvSpPr/>
      </dsp:nvSpPr>
      <dsp:spPr>
        <a:xfrm>
          <a:off x="577125" y="1704"/>
          <a:ext cx="2177057" cy="130623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Non abbandonare i rifiuti di qualsiasi tipo in strada</a:t>
          </a:r>
        </a:p>
      </dsp:txBody>
      <dsp:txXfrm>
        <a:off x="577125" y="1704"/>
        <a:ext cx="2177057" cy="1306234"/>
      </dsp:txXfrm>
    </dsp:sp>
    <dsp:sp modelId="{7552E554-8D56-4E8F-B356-83BCF85F07A7}">
      <dsp:nvSpPr>
        <dsp:cNvPr id="0" name=""/>
        <dsp:cNvSpPr/>
      </dsp:nvSpPr>
      <dsp:spPr>
        <a:xfrm>
          <a:off x="2971889" y="1704"/>
          <a:ext cx="2177057" cy="1306234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Raccogliere i rifiuti in modo differenziato</a:t>
          </a:r>
        </a:p>
      </dsp:txBody>
      <dsp:txXfrm>
        <a:off x="2971889" y="1704"/>
        <a:ext cx="2177057" cy="1306234"/>
      </dsp:txXfrm>
    </dsp:sp>
    <dsp:sp modelId="{9ACDFEAD-59E5-4904-ABDF-9E3834F72E31}">
      <dsp:nvSpPr>
        <dsp:cNvPr id="0" name=""/>
        <dsp:cNvSpPr/>
      </dsp:nvSpPr>
      <dsp:spPr>
        <a:xfrm>
          <a:off x="5366652" y="1704"/>
          <a:ext cx="2177057" cy="1306234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Risparmiare energia spegnendo sempre le luci; abbassare la temperatura del riscaldamento</a:t>
          </a:r>
        </a:p>
      </dsp:txBody>
      <dsp:txXfrm>
        <a:off x="5366652" y="1704"/>
        <a:ext cx="2177057" cy="1306234"/>
      </dsp:txXfrm>
    </dsp:sp>
    <dsp:sp modelId="{2272923D-988D-404E-94F9-6210C7D2FFB1}">
      <dsp:nvSpPr>
        <dsp:cNvPr id="0" name=""/>
        <dsp:cNvSpPr/>
      </dsp:nvSpPr>
      <dsp:spPr>
        <a:xfrm>
          <a:off x="7761416" y="1704"/>
          <a:ext cx="2177057" cy="1306234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Non sprecare l’acqua e non inquinare mare, fiumi e laghi</a:t>
          </a:r>
        </a:p>
      </dsp:txBody>
      <dsp:txXfrm>
        <a:off x="7761416" y="1704"/>
        <a:ext cx="2177057" cy="1306234"/>
      </dsp:txXfrm>
    </dsp:sp>
    <dsp:sp modelId="{A50C8E52-8E60-48B6-8A03-82B549AC49AA}">
      <dsp:nvSpPr>
        <dsp:cNvPr id="0" name=""/>
        <dsp:cNvSpPr/>
      </dsp:nvSpPr>
      <dsp:spPr>
        <a:xfrm>
          <a:off x="577125" y="1525644"/>
          <a:ext cx="2177057" cy="1306234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Non disboscare per avere ossigeno e salva guardare la vita della Terra</a:t>
          </a:r>
        </a:p>
      </dsp:txBody>
      <dsp:txXfrm>
        <a:off x="577125" y="1525644"/>
        <a:ext cx="2177057" cy="1306234"/>
      </dsp:txXfrm>
    </dsp:sp>
    <dsp:sp modelId="{3991B5F2-E718-4A65-94BB-05CDB71C496A}">
      <dsp:nvSpPr>
        <dsp:cNvPr id="0" name=""/>
        <dsp:cNvSpPr/>
      </dsp:nvSpPr>
      <dsp:spPr>
        <a:xfrm>
          <a:off x="2971889" y="1525644"/>
          <a:ext cx="2177057" cy="130623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Non sprecare la carta e per salvare gli alberi</a:t>
          </a:r>
        </a:p>
      </dsp:txBody>
      <dsp:txXfrm>
        <a:off x="2971889" y="1525644"/>
        <a:ext cx="2177057" cy="1306234"/>
      </dsp:txXfrm>
    </dsp:sp>
    <dsp:sp modelId="{9C75B341-4F30-4A46-B3AA-214161559EF5}">
      <dsp:nvSpPr>
        <dsp:cNvPr id="0" name=""/>
        <dsp:cNvSpPr/>
      </dsp:nvSpPr>
      <dsp:spPr>
        <a:xfrm>
          <a:off x="5366652" y="1525644"/>
          <a:ext cx="2177057" cy="1306234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Non inquinare l’aria con i tubi di scarico delle auto e con le ciminiere delle fabbriche</a:t>
          </a:r>
        </a:p>
      </dsp:txBody>
      <dsp:txXfrm>
        <a:off x="5366652" y="1525644"/>
        <a:ext cx="2177057" cy="1306234"/>
      </dsp:txXfrm>
    </dsp:sp>
    <dsp:sp modelId="{4D032CD8-F8D8-408E-B434-6E0EB6594EFB}">
      <dsp:nvSpPr>
        <dsp:cNvPr id="0" name=""/>
        <dsp:cNvSpPr/>
      </dsp:nvSpPr>
      <dsp:spPr>
        <a:xfrm>
          <a:off x="7761416" y="1525644"/>
          <a:ext cx="2177057" cy="1306234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Rispettare tutti gli animali, ogni animale anche il più piccolo è indispensabile per mantenere l’equilibrio vitale di un ecosistema</a:t>
          </a:r>
        </a:p>
      </dsp:txBody>
      <dsp:txXfrm>
        <a:off x="7761416" y="1525644"/>
        <a:ext cx="2177057" cy="1306234"/>
      </dsp:txXfrm>
    </dsp:sp>
    <dsp:sp modelId="{2D2E1827-79B0-4B43-9125-5929D21505AB}">
      <dsp:nvSpPr>
        <dsp:cNvPr id="0" name=""/>
        <dsp:cNvSpPr/>
      </dsp:nvSpPr>
      <dsp:spPr>
        <a:xfrm>
          <a:off x="1774507" y="3049585"/>
          <a:ext cx="2177057" cy="1306234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Non accendere fuochi nei boschi nelle pinete o in aree non consentite</a:t>
          </a:r>
        </a:p>
      </dsp:txBody>
      <dsp:txXfrm>
        <a:off x="1774507" y="3049585"/>
        <a:ext cx="2177057" cy="1306234"/>
      </dsp:txXfrm>
    </dsp:sp>
    <dsp:sp modelId="{C2FB8638-6A46-4320-A637-4B7E7AB02CE2}">
      <dsp:nvSpPr>
        <dsp:cNvPr id="0" name=""/>
        <dsp:cNvSpPr/>
      </dsp:nvSpPr>
      <dsp:spPr>
        <a:xfrm>
          <a:off x="4169271" y="3049585"/>
          <a:ext cx="2177057" cy="1306234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Non utilizzare pesticidi</a:t>
          </a:r>
        </a:p>
      </dsp:txBody>
      <dsp:txXfrm>
        <a:off x="4169271" y="3049585"/>
        <a:ext cx="2177057" cy="1306234"/>
      </dsp:txXfrm>
    </dsp:sp>
    <dsp:sp modelId="{3A518CE4-C866-4CE6-A754-6AD35ECA7EA1}">
      <dsp:nvSpPr>
        <dsp:cNvPr id="0" name=""/>
        <dsp:cNvSpPr/>
      </dsp:nvSpPr>
      <dsp:spPr>
        <a:xfrm>
          <a:off x="6564034" y="3049585"/>
          <a:ext cx="2177057" cy="130623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Se tutti </a:t>
          </a:r>
          <a:r>
            <a:rPr lang="en-US" sz="1500" kern="1200" dirty="0" err="1"/>
            <a:t>noi</a:t>
          </a:r>
          <a:r>
            <a:rPr lang="en-US" sz="1500" kern="1200" dirty="0"/>
            <a:t> </a:t>
          </a:r>
          <a:r>
            <a:rPr lang="en-US" sz="1500" kern="1200" dirty="0" err="1"/>
            <a:t>rispettiamo</a:t>
          </a:r>
          <a:r>
            <a:rPr lang="en-US" sz="1500" kern="1200" dirty="0"/>
            <a:t> </a:t>
          </a:r>
          <a:r>
            <a:rPr lang="en-US" sz="1500" kern="1200" dirty="0" err="1"/>
            <a:t>queste</a:t>
          </a:r>
          <a:r>
            <a:rPr lang="en-US" sz="1500" kern="1200" dirty="0"/>
            <a:t> </a:t>
          </a:r>
          <a:r>
            <a:rPr lang="en-US" sz="1500" kern="1200" dirty="0" err="1"/>
            <a:t>regole</a:t>
          </a:r>
          <a:r>
            <a:rPr lang="en-US" sz="1500" kern="1200" dirty="0"/>
            <a:t> </a:t>
          </a:r>
          <a:r>
            <a:rPr lang="en-US" sz="1500" kern="1200" dirty="0" err="1"/>
            <a:t>possiamo</a:t>
          </a:r>
          <a:r>
            <a:rPr lang="en-US" sz="1500" kern="1200" dirty="0"/>
            <a:t> dare una mano per </a:t>
          </a:r>
          <a:r>
            <a:rPr lang="en-US" sz="1500" kern="1200" dirty="0" err="1"/>
            <a:t>salvare</a:t>
          </a:r>
          <a:r>
            <a:rPr lang="en-US" sz="1500" kern="1200" dirty="0"/>
            <a:t> </a:t>
          </a:r>
          <a:r>
            <a:rPr lang="en-US" sz="1500" kern="1200" dirty="0" err="1"/>
            <a:t>gli</a:t>
          </a:r>
          <a:r>
            <a:rPr lang="en-US" sz="1500" kern="1200" dirty="0"/>
            <a:t> </a:t>
          </a:r>
          <a:r>
            <a:rPr lang="en-US" sz="1500" kern="1200" dirty="0" err="1"/>
            <a:t>ecosistemi</a:t>
          </a:r>
          <a:r>
            <a:rPr lang="en-US" sz="1500" kern="1200" dirty="0"/>
            <a:t>.</a:t>
          </a:r>
        </a:p>
      </dsp:txBody>
      <dsp:txXfrm>
        <a:off x="6564034" y="3049585"/>
        <a:ext cx="2177057" cy="130623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C6B51B-2F7E-4009-B3CD-AF090C41F491}" type="datetimeFigureOut">
              <a:rPr lang="it-IT" smtClean="0"/>
              <a:t>01/12/2020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D4A79C-A12E-47D1-BF91-09D55B5BFAF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24652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0900F2-3EA4-479B-B466-AB046E8CE5B8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2E701D8-5CCA-4FA0-91EF-F770A5DA12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04FD7A45-C341-4C2D-A8D3-CA95AD7993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B4876DA-2FCA-4C10-8916-B98AA54451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34224-80B3-404F-85D4-16F13F6F4997}" type="datetimeFigureOut">
              <a:rPr lang="it-IT" smtClean="0"/>
              <a:t>01/12/2020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F17E97A-01B1-4010-A50F-9A5154F1F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722C477-69CB-4CFE-A513-A5F1638459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842B9-ADE7-4F9A-9667-02A83F554E5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52421934"/>
      </p:ext>
    </p:extLst>
  </p:cSld>
  <p:clrMapOvr>
    <a:masterClrMapping/>
  </p:clrMapOvr>
  <p:transition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E756EBF-F3C7-431D-898A-0B3598328F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620B35D2-6FF9-46DB-A304-63C53F95B7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C6429E9-C268-49F6-840F-CED0B50AAA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34224-80B3-404F-85D4-16F13F6F4997}" type="datetimeFigureOut">
              <a:rPr lang="it-IT" smtClean="0"/>
              <a:t>01/12/2020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0EB0C2A-407A-448C-B588-4D2AC8521B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9EC355E-4066-450A-B6A6-952B4DAF4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842B9-ADE7-4F9A-9667-02A83F554E5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85769726"/>
      </p:ext>
    </p:extLst>
  </p:cSld>
  <p:clrMapOvr>
    <a:masterClrMapping/>
  </p:clrMapOvr>
  <p:transition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55D2C04E-9165-4DD5-8ED4-30787E24352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35A0400F-6711-4296-AD5B-EB221161B8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3D1BCC4-EE46-4CF7-91D5-531FD180AC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34224-80B3-404F-85D4-16F13F6F4997}" type="datetimeFigureOut">
              <a:rPr lang="it-IT" smtClean="0"/>
              <a:t>01/12/2020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307E087-ED6F-47CF-BBEC-CA45CA74A3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6E55118-4BAA-4053-A821-E0E6C4600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842B9-ADE7-4F9A-9667-02A83F554E5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9680719"/>
      </p:ext>
    </p:extLst>
  </p:cSld>
  <p:clrMapOvr>
    <a:masterClrMapping/>
  </p:clrMapOvr>
  <p:transition>
    <p:dissolv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6492B-26B5-4774-A394-56999920AAA0}" type="datetimeFigureOut">
              <a:rPr lang="it-IT" smtClean="0"/>
              <a:pPr/>
              <a:t>01/12/2020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24317-76B6-406B-B1FF-C022DEC3C364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19779221"/>
      </p:ext>
    </p:extLst>
  </p:cSld>
  <p:clrMapOvr>
    <a:masterClrMapping/>
  </p:clrMapOvr>
  <p:transition>
    <p:dissolv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6492B-26B5-4774-A394-56999920AAA0}" type="datetimeFigureOut">
              <a:rPr lang="it-IT" smtClean="0"/>
              <a:pPr/>
              <a:t>01/12/2020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24317-76B6-406B-B1FF-C022DEC3C364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82050550"/>
      </p:ext>
    </p:extLst>
  </p:cSld>
  <p:clrMapOvr>
    <a:masterClrMapping/>
  </p:clrMapOvr>
  <p:transition>
    <p:dissolv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6492B-26B5-4774-A394-56999920AAA0}" type="datetimeFigureOut">
              <a:rPr lang="it-IT" smtClean="0"/>
              <a:pPr/>
              <a:t>01/12/2020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24317-76B6-406B-B1FF-C022DEC3C364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96979665"/>
      </p:ext>
    </p:extLst>
  </p:cSld>
  <p:clrMapOvr>
    <a:masterClrMapping/>
  </p:clrMapOvr>
  <p:transition>
    <p:dissolv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6492B-26B5-4774-A394-56999920AAA0}" type="datetimeFigureOut">
              <a:rPr lang="it-IT" smtClean="0"/>
              <a:pPr/>
              <a:t>01/12/2020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24317-76B6-406B-B1FF-C022DEC3C364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47061540"/>
      </p:ext>
    </p:extLst>
  </p:cSld>
  <p:clrMapOvr>
    <a:masterClrMapping/>
  </p:clrMapOvr>
  <p:transition>
    <p:dissolv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6492B-26B5-4774-A394-56999920AAA0}" type="datetimeFigureOut">
              <a:rPr lang="it-IT" smtClean="0"/>
              <a:pPr/>
              <a:t>01/12/2020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24317-76B6-406B-B1FF-C022DEC3C364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40262840"/>
      </p:ext>
    </p:extLst>
  </p:cSld>
  <p:clrMapOvr>
    <a:masterClrMapping/>
  </p:clrMapOvr>
  <p:transition>
    <p:dissolv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6492B-26B5-4774-A394-56999920AAA0}" type="datetimeFigureOut">
              <a:rPr lang="it-IT" smtClean="0"/>
              <a:pPr/>
              <a:t>01/12/2020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24317-76B6-406B-B1FF-C022DEC3C364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98717546"/>
      </p:ext>
    </p:extLst>
  </p:cSld>
  <p:clrMapOvr>
    <a:masterClrMapping/>
  </p:clrMapOvr>
  <p:transition>
    <p:dissolv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6492B-26B5-4774-A394-56999920AAA0}" type="datetimeFigureOut">
              <a:rPr lang="it-IT" smtClean="0"/>
              <a:pPr/>
              <a:t>01/12/2020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24317-76B6-406B-B1FF-C022DEC3C364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30935148"/>
      </p:ext>
    </p:extLst>
  </p:cSld>
  <p:clrMapOvr>
    <a:masterClrMapping/>
  </p:clrMapOvr>
  <p:transition>
    <p:dissolv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6492B-26B5-4774-A394-56999920AAA0}" type="datetimeFigureOut">
              <a:rPr lang="it-IT" smtClean="0"/>
              <a:pPr/>
              <a:t>01/12/2020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24317-76B6-406B-B1FF-C022DEC3C364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685619"/>
      </p:ext>
    </p:extLst>
  </p:cSld>
  <p:clrMapOvr>
    <a:masterClrMapping/>
  </p:clrMapOvr>
  <p:transition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98140E3-8F2C-4479-BCDF-2057DB44B0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DD9C01E-799D-4131-98ED-4C7AA5C2CC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B24A42D-FEFF-435B-B0A1-CE70FFCFEB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34224-80B3-404F-85D4-16F13F6F4997}" type="datetimeFigureOut">
              <a:rPr lang="it-IT" smtClean="0"/>
              <a:t>01/12/2020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CB19A95-F143-46FF-94CC-895CE1C083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FB28D18-0124-4DA5-9556-27AE98956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842B9-ADE7-4F9A-9667-02A83F554E5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15411196"/>
      </p:ext>
    </p:extLst>
  </p:cSld>
  <p:clrMapOvr>
    <a:masterClrMapping/>
  </p:clrMapOvr>
  <p:transition>
    <p:dissolv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6492B-26B5-4774-A394-56999920AAA0}" type="datetimeFigureOut">
              <a:rPr lang="it-IT" smtClean="0"/>
              <a:pPr/>
              <a:t>01/12/2020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24317-76B6-406B-B1FF-C022DEC3C364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72268330"/>
      </p:ext>
    </p:extLst>
  </p:cSld>
  <p:clrMapOvr>
    <a:masterClrMapping/>
  </p:clrMapOvr>
  <p:transition>
    <p:dissolv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6492B-26B5-4774-A394-56999920AAA0}" type="datetimeFigureOut">
              <a:rPr lang="it-IT" smtClean="0"/>
              <a:pPr/>
              <a:t>01/12/2020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24317-76B6-406B-B1FF-C022DEC3C364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78835282"/>
      </p:ext>
    </p:extLst>
  </p:cSld>
  <p:clrMapOvr>
    <a:masterClrMapping/>
  </p:clrMapOvr>
  <p:transition>
    <p:dissolv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6492B-26B5-4774-A394-56999920AAA0}" type="datetimeFigureOut">
              <a:rPr lang="it-IT" smtClean="0"/>
              <a:pPr/>
              <a:t>01/12/2020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24317-76B6-406B-B1FF-C022DEC3C364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7859524"/>
      </p:ext>
    </p:extLst>
  </p:cSld>
  <p:clrMapOvr>
    <a:masterClrMapping/>
  </p:clrMapOvr>
  <p:transition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36B3598-913B-4624-9BD7-AA60128476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445AFA3-CACE-41C7-8CB8-95D1525651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DAE5C53-E925-477E-BA8A-C4B71468A0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34224-80B3-404F-85D4-16F13F6F4997}" type="datetimeFigureOut">
              <a:rPr lang="it-IT" smtClean="0"/>
              <a:t>01/12/2020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B94317A-3A32-4042-ADCB-466C698D1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930443C-FF74-43AD-B1AC-A864DE729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842B9-ADE7-4F9A-9667-02A83F554E5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65054331"/>
      </p:ext>
    </p:extLst>
  </p:cSld>
  <p:clrMapOvr>
    <a:masterClrMapping/>
  </p:clrMapOvr>
  <p:transition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9AFFC40-B0BC-4771-AEF3-248AD298FA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991F184-C711-476C-9538-22E6F0407D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5BFDA8AC-6BF0-479B-9673-7D5768B16C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355F300E-CD4A-4A3B-B532-192218C0BB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34224-80B3-404F-85D4-16F13F6F4997}" type="datetimeFigureOut">
              <a:rPr lang="it-IT" smtClean="0"/>
              <a:t>01/12/2020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AD6BA68D-E7DD-44D4-9ACF-CFF1AF512C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B01CB5BF-51E0-4CFF-8087-E70B29B71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842B9-ADE7-4F9A-9667-02A83F554E5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35887381"/>
      </p:ext>
    </p:extLst>
  </p:cSld>
  <p:clrMapOvr>
    <a:masterClrMapping/>
  </p:clrMapOvr>
  <p:transition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D03A38E-DDFC-4AAF-A695-F906851F3F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54C58006-81AB-4E60-AD90-4E22B6BBDA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AF5B16C9-BF19-4EB6-9A6E-DA52804003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66BA3B44-D605-449D-9459-9EBA26750E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7A2D9401-97DB-4B4C-AA49-EFAC6A1D67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BB71952-4AFF-4A8F-8833-1891E200F4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34224-80B3-404F-85D4-16F13F6F4997}" type="datetimeFigureOut">
              <a:rPr lang="it-IT" smtClean="0"/>
              <a:t>01/12/2020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F474D4EB-A3F7-42EE-97CA-BC5034DE36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FA054823-140F-44B2-8090-029D000800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842B9-ADE7-4F9A-9667-02A83F554E5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64931933"/>
      </p:ext>
    </p:extLst>
  </p:cSld>
  <p:clrMapOvr>
    <a:masterClrMapping/>
  </p:clrMapOvr>
  <p:transition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BC32B50-244E-4212-BE23-2711133ADE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074EA358-D8EB-4883-9719-84E656FC74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34224-80B3-404F-85D4-16F13F6F4997}" type="datetimeFigureOut">
              <a:rPr lang="it-IT" smtClean="0"/>
              <a:t>01/12/2020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E0D73BC6-2BC6-45A9-BA30-C2DF9A3B5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4E10BF24-86F7-4D02-8DC8-FC25B8E440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842B9-ADE7-4F9A-9667-02A83F554E5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09371428"/>
      </p:ext>
    </p:extLst>
  </p:cSld>
  <p:clrMapOvr>
    <a:masterClrMapping/>
  </p:clrMapOvr>
  <p:transition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D4BCB0C5-8F3B-47FE-854F-8CEDCE0EA7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34224-80B3-404F-85D4-16F13F6F4997}" type="datetimeFigureOut">
              <a:rPr lang="it-IT" smtClean="0"/>
              <a:t>01/12/2020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6486796F-500A-455F-A170-B7D553736D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C0AF1741-99DE-4FEE-9004-4E4FEB9088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842B9-ADE7-4F9A-9667-02A83F554E5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97269476"/>
      </p:ext>
    </p:extLst>
  </p:cSld>
  <p:clrMapOvr>
    <a:masterClrMapping/>
  </p:clrMapOvr>
  <p:transition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0A3C8FB-DE5D-4B81-8290-8C4582B521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4357293-29C5-4852-B9ED-DC7B03E043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82FE90B4-A54C-493C-92E5-108F6FF14C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9D011A22-4095-4BED-B8D5-0E64B91245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34224-80B3-404F-85D4-16F13F6F4997}" type="datetimeFigureOut">
              <a:rPr lang="it-IT" smtClean="0"/>
              <a:t>01/12/2020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D755D870-20DD-49D5-AED2-988DAE4D20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E175787-C1A2-4BD4-A5F9-078370683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842B9-ADE7-4F9A-9667-02A83F554E5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01134389"/>
      </p:ext>
    </p:extLst>
  </p:cSld>
  <p:clrMapOvr>
    <a:masterClrMapping/>
  </p:clrMapOvr>
  <p:transition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C156610-CB31-4A37-80BE-EA4ED6AF06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4443D782-2640-4B42-8E21-D4D7927F858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8B6384FB-4B1F-4520-A279-32D7B3D278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83BA2749-5982-43F4-A3ED-CD43FDA262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34224-80B3-404F-85D4-16F13F6F4997}" type="datetimeFigureOut">
              <a:rPr lang="it-IT" smtClean="0"/>
              <a:t>01/12/2020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8FD17DFE-852D-4A53-A50D-96B4435892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CA9F80A-2B44-45CD-BD3A-705C966A8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842B9-ADE7-4F9A-9667-02A83F554E5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38050513"/>
      </p:ext>
    </p:extLst>
  </p:cSld>
  <p:clrMapOvr>
    <a:masterClrMapping/>
  </p:clrMapOvr>
  <p:transition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E61E8C16-88CC-490E-819F-2BC5E3A566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E83D68D5-AA55-4923-B593-BFDFF269A4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618B38E-1EEB-427E-B3CB-D7F7439374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434224-80B3-404F-85D4-16F13F6F4997}" type="datetimeFigureOut">
              <a:rPr lang="it-IT" smtClean="0"/>
              <a:t>01/12/2020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8C97727-808B-4413-8C47-2263D117CE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2AE30B2-CE0C-444E-A366-CDBA0341B0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D842B9-ADE7-4F9A-9667-02A83F554E5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80392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dissolv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76492B-26B5-4774-A394-56999920AAA0}" type="datetimeFigureOut">
              <a:rPr lang="it-IT" smtClean="0"/>
              <a:pPr/>
              <a:t>01/12/2020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324317-76B6-406B-B1FF-C022DEC3C364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277114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://www.lagazzettadilucca.it/cronaca/2014/03/raccolta-porta-a-porta-mancava-la-differenziata-del-verde/" TargetMode="Externa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jp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hyperlink" Target="https://creativecommons.org/licenses/by-nc-nd/3.0/" TargetMode="External"/><Relationship Id="rId5" Type="http://schemas.openxmlformats.org/officeDocument/2006/relationships/hyperlink" Target="https://gaetanocantalini.wordpress.com/2014/10/29/servizi-gratuiti-onerosi/" TargetMode="External"/><Relationship Id="rId10" Type="http://schemas.openxmlformats.org/officeDocument/2006/relationships/image" Target="../media/image2.png"/><Relationship Id="rId4" Type="http://schemas.openxmlformats.org/officeDocument/2006/relationships/image" Target="../media/image10.jpg"/><Relationship Id="rId9" Type="http://schemas.openxmlformats.org/officeDocument/2006/relationships/hyperlink" Target="https://creativecommons.org/licenses/by-nc-sa/3.0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slideLayout" Target="../slideLayouts/slideLayout7.xml"/><Relationship Id="rId7" Type="http://schemas.openxmlformats.org/officeDocument/2006/relationships/diagramQuickStyle" Target="../diagrams/quickStyle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2.png"/><Relationship Id="rId4" Type="http://schemas.openxmlformats.org/officeDocument/2006/relationships/image" Target="../media/image3.jpeg"/><Relationship Id="rId9" Type="http://schemas.microsoft.com/office/2007/relationships/diagramDrawing" Target="../diagrams/drawing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slideLayout" Target="../slideLayouts/slideLayout7.xml"/><Relationship Id="rId7" Type="http://schemas.openxmlformats.org/officeDocument/2006/relationships/diagramColors" Target="../diagrams/colors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hyperlink" Target="https://creativecommons.org/licenses/by-nc-sa/3.0/" TargetMode="External"/><Relationship Id="rId5" Type="http://schemas.openxmlformats.org/officeDocument/2006/relationships/hyperlink" Target="https://www.lagazzettadilucca.it/sviluppo-sostenibile/2017/07/i-rifiuti-speciali-in-italia-nuovo-rapporto-ispra-2017/" TargetMode="External"/><Relationship Id="rId4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.png"/><Relationship Id="rId5" Type="http://schemas.openxmlformats.org/officeDocument/2006/relationships/image" Target="../media/image8.gif"/><Relationship Id="rId4" Type="http://schemas.openxmlformats.org/officeDocument/2006/relationships/notesSlide" Target="../notesSlides/notesSlid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hyperlink" Target="https://creativecommons.org/licenses/by-nc/3.0/" TargetMode="External"/><Relationship Id="rId5" Type="http://schemas.openxmlformats.org/officeDocument/2006/relationships/hyperlink" Target="http://www.fusillacreativa.it/2015/05/sacchetti-di-carta-decorati-tempere-e.html" TargetMode="External"/><Relationship Id="rId4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5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5038EA3-2827-4BC7-B99D-1C8D832A8A1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62E55E2C-216C-4BC2-AB6E-FDADEABA6E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it-IT" sz="5200" dirty="0">
                <a:solidFill>
                  <a:srgbClr val="FFFFFF"/>
                </a:solidFill>
              </a:rPr>
              <a:t>L’ambiente e la raccolta differenziata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9510DF51-B254-40F1-AF80-488517806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1" y="4072043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it-IT" dirty="0">
                <a:solidFill>
                  <a:srgbClr val="FFFFFF"/>
                </a:solidFill>
              </a:rPr>
              <a:t>Classe 3^ B Plesso Capoluogo</a:t>
            </a:r>
          </a:p>
          <a:p>
            <a:r>
              <a:rPr lang="it-IT" dirty="0">
                <a:solidFill>
                  <a:srgbClr val="FFFFFF"/>
                </a:solidFill>
              </a:rPr>
              <a:t>Doc. Pirozzi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3DC662E-B38F-4EE4-AD2B-2AC3456A2D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4433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59074609-8442-46D6-A995-096E5BAED5C0}"/>
              </a:ext>
            </a:extLst>
          </p:cNvPr>
          <p:cNvSpPr txBox="1"/>
          <p:nvPr/>
        </p:nvSpPr>
        <p:spPr>
          <a:xfrm>
            <a:off x="604007" y="932688"/>
            <a:ext cx="8537707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 COME RECUPERO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 i rifiuti finiscono cose vecchie come abiti , giocattoli , mobili…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Ma quello che tu non usi più può servire a qualcun altro.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Ci sono delle associazioni che raccolgono i vestiti ancora belli e li danno a chi ha bisogno oppure li vendono e con i soldi aiutano le persone povere.</a:t>
            </a:r>
          </a:p>
        </p:txBody>
      </p:sp>
      <p:pic>
        <p:nvPicPr>
          <p:cNvPr id="5" name="Immagine 4" descr="Immagine che contiene contenitore, esterni, camion, scatola&#10;&#10;Descrizione generata automaticamente">
            <a:extLst>
              <a:ext uri="{FF2B5EF4-FFF2-40B4-BE49-F238E27FC236}">
                <a16:creationId xmlns:a16="http://schemas.microsoft.com/office/drawing/2014/main" id="{E97CC629-3D7E-4EEE-B5FC-029A144B20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9141714" y="932688"/>
            <a:ext cx="2865120" cy="4632960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5164E7C1-A4B9-41C0-B454-B2AB9A0DEACB}"/>
              </a:ext>
            </a:extLst>
          </p:cNvPr>
          <p:cNvSpPr txBox="1"/>
          <p:nvPr/>
        </p:nvSpPr>
        <p:spPr>
          <a:xfrm>
            <a:off x="8951976" y="5745480"/>
            <a:ext cx="2865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900">
                <a:hlinkClick r:id="rId5" tooltip="https://gaetanocantalini.wordpress.com/2014/10/29/servizi-gratuiti-onerosi/"/>
              </a:rPr>
              <a:t>Questa foto</a:t>
            </a:r>
            <a:r>
              <a:rPr lang="it-IT" sz="900"/>
              <a:t> di Autore sconosciuto è concesso in licenza da </a:t>
            </a:r>
            <a:r>
              <a:rPr lang="it-IT" sz="900">
                <a:hlinkClick r:id="rId6" tooltip="https://creativecommons.org/licenses/by-nc-nd/3.0/"/>
              </a:rPr>
              <a:t>CC BY-NC-ND</a:t>
            </a:r>
            <a:endParaRPr lang="it-IT" sz="900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5057C6B9-4A20-415B-BAF9-89F6556827ED}"/>
              </a:ext>
            </a:extLst>
          </p:cNvPr>
          <p:cNvSpPr txBox="1"/>
          <p:nvPr/>
        </p:nvSpPr>
        <p:spPr>
          <a:xfrm>
            <a:off x="604007" y="2961314"/>
            <a:ext cx="737392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accent1"/>
                </a:solidFill>
              </a:rPr>
              <a:t>R COME RICICLO</a:t>
            </a:r>
          </a:p>
          <a:p>
            <a:r>
              <a:rPr lang="it-IT" dirty="0"/>
              <a:t>I rifiuti possono essere riutilizzati per fare cose nuove: le bottiglie di vetro per fare vetro nuovo, la plastica per fare altra plastica, i quaderni e i giornali per fare altra carta.</a:t>
            </a:r>
          </a:p>
          <a:p>
            <a:r>
              <a:rPr lang="it-IT" dirty="0"/>
              <a:t>Per poter fare questo bisogna differenziare i rifiuti cioè dividerli.  </a:t>
            </a:r>
          </a:p>
        </p:txBody>
      </p:sp>
      <p:pic>
        <p:nvPicPr>
          <p:cNvPr id="7" name="Immagine 6" descr="Immagine che contiene bidone, tazza, contenitore, tavolo&#10;&#10;Descrizione generata automaticamente">
            <a:extLst>
              <a:ext uri="{FF2B5EF4-FFF2-40B4-BE49-F238E27FC236}">
                <a16:creationId xmlns:a16="http://schemas.microsoft.com/office/drawing/2014/main" id="{8A143CAE-8435-43DA-8B4A-ADF9688069E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rcRect l="2078" t="2616" r="2403" b="5077"/>
          <a:stretch/>
        </p:blipFill>
        <p:spPr>
          <a:xfrm>
            <a:off x="1342239" y="4572000"/>
            <a:ext cx="5201174" cy="2286000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AA03226B-1B1E-40D1-A830-29CD779B18DF}"/>
              </a:ext>
            </a:extLst>
          </p:cNvPr>
          <p:cNvSpPr txBox="1"/>
          <p:nvPr/>
        </p:nvSpPr>
        <p:spPr>
          <a:xfrm>
            <a:off x="2953537" y="7011751"/>
            <a:ext cx="54452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900">
                <a:hlinkClick r:id="rId8" tooltip="http://www.lagazzettadilucca.it/cronaca/2014/03/raccolta-porta-a-porta-mancava-la-differenziata-del-verde/"/>
              </a:rPr>
              <a:t>Questa foto</a:t>
            </a:r>
            <a:r>
              <a:rPr lang="it-IT" sz="900"/>
              <a:t> di Autore sconosciuto è concesso in licenza da </a:t>
            </a:r>
            <a:r>
              <a:rPr lang="it-IT" sz="900">
                <a:hlinkClick r:id="rId9" tooltip="https://creativecommons.org/licenses/by-nc-sa/3.0/"/>
              </a:rPr>
              <a:t>CC BY-SA-NC</a:t>
            </a:r>
            <a:endParaRPr lang="it-IT" sz="90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D5B3004-F6F3-49C8-9DB2-5BB444E752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448716"/>
      </p:ext>
    </p:extLst>
  </p:cSld>
  <p:clrMapOvr>
    <a:masterClrMapping/>
  </p:clrMapOvr>
  <p:transition advTm="8812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 anchor="ctr">
            <a:normAutofit/>
          </a:bodyPr>
          <a:lstStyle/>
          <a:p>
            <a:r>
              <a:rPr lang="it-IT" b="1"/>
              <a:t>Rifiuti nell’antichità</a:t>
            </a:r>
          </a:p>
        </p:txBody>
      </p:sp>
      <p:pic>
        <p:nvPicPr>
          <p:cNvPr id="3074" name="Picture 2" descr="http://www.pozzodellacava.it/grotte/galleria/grandi/butto.jpg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1604764" y="1600201"/>
            <a:ext cx="3394472" cy="4525963"/>
          </a:xfrm>
          <a:prstGeom prst="rect">
            <a:avLst/>
          </a:prstGeom>
          <a:noFill/>
        </p:spPr>
      </p:pic>
      <p:sp>
        <p:nvSpPr>
          <p:cNvPr id="3" name="Segnaposto contenuto 2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buNone/>
            </a:pPr>
            <a:r>
              <a:rPr lang="it-IT" sz="1500"/>
              <a:t> Nei periodi in cui le risorse erano scarse, gli studi archeologici di</a:t>
            </a:r>
          </a:p>
          <a:p>
            <a:pPr>
              <a:lnSpc>
                <a:spcPct val="90000"/>
              </a:lnSpc>
              <a:buNone/>
            </a:pPr>
            <a:r>
              <a:rPr lang="it-IT" sz="1500"/>
              <a:t>antiche discariche, ci mostrano la presenza di meno rifiuti domestici</a:t>
            </a:r>
          </a:p>
          <a:p>
            <a:pPr>
              <a:lnSpc>
                <a:spcPct val="90000"/>
              </a:lnSpc>
              <a:buNone/>
            </a:pPr>
            <a:r>
              <a:rPr lang="it-IT" sz="1500"/>
              <a:t>(come il legno, strumenti rotti e ceramiche), il che implica che la </a:t>
            </a:r>
          </a:p>
          <a:p>
            <a:pPr>
              <a:lnSpc>
                <a:spcPct val="90000"/>
              </a:lnSpc>
              <a:buNone/>
            </a:pPr>
            <a:r>
              <a:rPr lang="it-IT" sz="1500"/>
              <a:t>maggior parte dei rifiuti veniva riciclata in mancanza di nuovi</a:t>
            </a:r>
          </a:p>
          <a:p>
            <a:pPr>
              <a:lnSpc>
                <a:spcPct val="90000"/>
              </a:lnSpc>
              <a:buNone/>
            </a:pPr>
            <a:r>
              <a:rPr lang="it-IT" sz="1500"/>
              <a:t>materiali.</a:t>
            </a:r>
          </a:p>
          <a:p>
            <a:pPr>
              <a:lnSpc>
                <a:spcPct val="90000"/>
              </a:lnSpc>
              <a:buNone/>
            </a:pPr>
            <a:r>
              <a:rPr lang="it-IT" sz="1500"/>
              <a:t>In epoca pre-industriale, c'è testimonianza di un riuso di rottami di</a:t>
            </a:r>
          </a:p>
          <a:p>
            <a:pPr>
              <a:lnSpc>
                <a:spcPct val="90000"/>
              </a:lnSpc>
              <a:buNone/>
            </a:pPr>
            <a:r>
              <a:rPr lang="it-IT" sz="1500"/>
              <a:t>bronzo e altri metalli in Europa che venivano fusi per il riutilizzo</a:t>
            </a:r>
          </a:p>
          <a:p>
            <a:pPr>
              <a:lnSpc>
                <a:spcPct val="90000"/>
              </a:lnSpc>
              <a:buNone/>
            </a:pPr>
            <a:r>
              <a:rPr lang="it-IT" sz="1500"/>
              <a:t>perpetuo. In Gran Bretagna la cenere del fuoco a legna e il carbone</a:t>
            </a:r>
          </a:p>
          <a:p>
            <a:pPr>
              <a:lnSpc>
                <a:spcPct val="90000"/>
              </a:lnSpc>
              <a:buNone/>
            </a:pPr>
            <a:r>
              <a:rPr lang="it-IT" sz="1500"/>
              <a:t>veniva raccolto da 'spazzini' e riutilizzato come base materiale nella</a:t>
            </a:r>
          </a:p>
          <a:p>
            <a:pPr>
              <a:lnSpc>
                <a:spcPct val="90000"/>
              </a:lnSpc>
              <a:buNone/>
            </a:pPr>
            <a:r>
              <a:rPr lang="it-IT" sz="1500"/>
              <a:t>produzione di mattoni. Lo scopo principale per questi tipi di riciclaggio</a:t>
            </a:r>
          </a:p>
          <a:p>
            <a:pPr>
              <a:lnSpc>
                <a:spcPct val="90000"/>
              </a:lnSpc>
              <a:buNone/>
            </a:pPr>
            <a:r>
              <a:rPr lang="it-IT" sz="1500"/>
              <a:t>era il vantaggio economico di ottenere materia prima riciclata invece di</a:t>
            </a:r>
          </a:p>
          <a:p>
            <a:pPr>
              <a:lnSpc>
                <a:spcPct val="90000"/>
              </a:lnSpc>
              <a:buNone/>
            </a:pPr>
            <a:r>
              <a:rPr lang="it-IT" sz="1500"/>
              <a:t>acquistare materiale vergine, e sopperire alla mancanza di rimozione</a:t>
            </a:r>
          </a:p>
          <a:p>
            <a:pPr>
              <a:lnSpc>
                <a:spcPct val="90000"/>
              </a:lnSpc>
              <a:buNone/>
            </a:pPr>
            <a:r>
              <a:rPr lang="it-IT" sz="1500"/>
              <a:t>dei rifiuti in aree pubbliche sempre più densamente popolate.</a:t>
            </a:r>
          </a:p>
          <a:p>
            <a:pPr>
              <a:lnSpc>
                <a:spcPct val="90000"/>
              </a:lnSpc>
            </a:pPr>
            <a:endParaRPr lang="it-IT" sz="150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5AAE97C5-BD61-4DF4-85D3-121822A265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58129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 anchor="ctr">
            <a:normAutofit/>
          </a:bodyPr>
          <a:lstStyle/>
          <a:p>
            <a:r>
              <a:rPr lang="it-IT" b="1"/>
              <a:t>I rifiuti nel medioevo</a:t>
            </a:r>
          </a:p>
        </p:txBody>
      </p:sp>
      <p:pic>
        <p:nvPicPr>
          <p:cNvPr id="4" name="Immagine 3" descr="C:\Users\gianluca\Desktop\b0k9rk_preview.jpg"/>
          <p:cNvPicPr/>
          <p:nvPr/>
        </p:nvPicPr>
        <p:blipFill rotWithShape="1">
          <a:blip r:embed="rId2"/>
          <a:srcRect l="8294" r="9610" b="-3"/>
          <a:stretch/>
        </p:blipFill>
        <p:spPr bwMode="auto">
          <a:xfrm>
            <a:off x="609600" y="1600201"/>
            <a:ext cx="5384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egnaposto contenuto 2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buNone/>
            </a:pPr>
            <a:r>
              <a:rPr lang="it-IT" sz="2400"/>
              <a:t> </a:t>
            </a:r>
          </a:p>
          <a:p>
            <a:pPr>
              <a:lnSpc>
                <a:spcPct val="90000"/>
              </a:lnSpc>
              <a:buNone/>
            </a:pPr>
            <a:r>
              <a:rPr lang="it-IT" sz="2400"/>
              <a:t>I rifiuti ci sono sempre stati anche nel medioevo e le città erano molto sporche e maleodoranti, in ogni parte d' Italia e d' Europa. Restavano gli abiti, le scarpe e i mobili ma non si gettavano via senza prima averli riparati e riciclati molte volte. Il problema principale infatti erano gli scarti della lavorazione del cibo che finivano per strada, scarti delle attività produttive, le deiezioni degli animali e quelle umano.</a:t>
            </a:r>
          </a:p>
          <a:p>
            <a:pPr>
              <a:lnSpc>
                <a:spcPct val="90000"/>
              </a:lnSpc>
            </a:pPr>
            <a:endParaRPr lang="it-IT" sz="2400"/>
          </a:p>
        </p:txBody>
      </p:sp>
    </p:spTree>
  </p:cSld>
  <p:clrMapOvr>
    <a:masterClrMapping/>
  </p:clrMapOvr>
  <p:transition>
    <p:dissolv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>
            <a:extLst>
              <a:ext uri="{FF2B5EF4-FFF2-40B4-BE49-F238E27FC236}">
                <a16:creationId xmlns:a16="http://schemas.microsoft.com/office/drawing/2014/main" id="{D2666C50-A530-4439-810F-88E8909B8BF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378" r="17502" b="-1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graphicFrame>
        <p:nvGraphicFramePr>
          <p:cNvPr id="13" name="CasellaDiTesto 2">
            <a:extLst>
              <a:ext uri="{FF2B5EF4-FFF2-40B4-BE49-F238E27FC236}">
                <a16:creationId xmlns:a16="http://schemas.microsoft.com/office/drawing/2014/main" id="{5DECF7B6-CCEF-4678-AD34-67A65A1F6BBD}"/>
              </a:ext>
            </a:extLst>
          </p:cNvPr>
          <p:cNvGraphicFramePr/>
          <p:nvPr/>
        </p:nvGraphicFramePr>
        <p:xfrm>
          <a:off x="4965431" y="2438400"/>
          <a:ext cx="6586489" cy="37854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FFA094D-F7AE-4298-9D58-71B22A1E27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073594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5" name="Isosceles Triangle 34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0AF93925-C56A-4565-A1AB-440B3CC4ED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2917" y="643467"/>
            <a:ext cx="8346165" cy="5571065"/>
          </a:xfrm>
          <a:prstGeom prst="rect">
            <a:avLst/>
          </a:prstGeom>
          <a:ln>
            <a:noFill/>
          </a:ln>
        </p:spPr>
      </p:pic>
      <p:sp>
        <p:nvSpPr>
          <p:cNvPr id="37" name="Isosceles Triangle 36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6D03B1F-3D7F-4B25-B796-CF2A47C0CD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957932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magine 1" descr="Immagine che contiene testo&#10;&#10;Descrizione generata automaticamente">
            <a:extLst>
              <a:ext uri="{FF2B5EF4-FFF2-40B4-BE49-F238E27FC236}">
                <a16:creationId xmlns:a16="http://schemas.microsoft.com/office/drawing/2014/main" id="{1998C2BD-F566-47D5-970A-A37160DA23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7345" y="643467"/>
            <a:ext cx="8637310" cy="5571065"/>
          </a:xfrm>
          <a:prstGeom prst="rect">
            <a:avLst/>
          </a:prstGeom>
          <a:ln>
            <a:noFill/>
          </a:ln>
        </p:spPr>
      </p:pic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8CB4364-2EAC-4C00-BE43-064D01ED7F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974627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8" name="Rectangle 47">
            <a:extLst>
              <a:ext uri="{FF2B5EF4-FFF2-40B4-BE49-F238E27FC236}">
                <a16:creationId xmlns:a16="http://schemas.microsoft.com/office/drawing/2014/main" id="{53B021B3-DE93-4AB7-8A18-CF5F1CED88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D31E30D9-38AA-4040-B482-B6EE62A50923}"/>
              </a:ext>
            </a:extLst>
          </p:cNvPr>
          <p:cNvSpPr/>
          <p:nvPr/>
        </p:nvSpPr>
        <p:spPr>
          <a:xfrm>
            <a:off x="841248" y="256032"/>
            <a:ext cx="10506456" cy="101498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kern="120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Dieci regole per l’ambiente</a:t>
            </a:r>
            <a:endParaRPr lang="en-US" sz="4400" b="0" kern="1200" cap="none" spc="0">
              <a:ln w="0"/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52D502E5-F6B4-4D58-B4AE-FC466FF15E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5953" y="1634502"/>
            <a:ext cx="10451592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9DECDBF4-02B6-4BB4-B65B-B8107AD6A9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41248" y="1538176"/>
            <a:ext cx="1873457" cy="10981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aphicFrame>
        <p:nvGraphicFramePr>
          <p:cNvPr id="43" name="CasellaDiTesto 2">
            <a:extLst>
              <a:ext uri="{FF2B5EF4-FFF2-40B4-BE49-F238E27FC236}">
                <a16:creationId xmlns:a16="http://schemas.microsoft.com/office/drawing/2014/main" id="{52506AAE-7C97-48D1-934F-2B70FB41F3E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01453551"/>
              </p:ext>
            </p:extLst>
          </p:nvPr>
        </p:nvGraphicFramePr>
        <p:xfrm>
          <a:off x="838200" y="1926266"/>
          <a:ext cx="10515600" cy="43575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4640D3A0-65C4-4672-9E81-5A79D216B2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436895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F4C0B10B-D2C4-4A54-AFAD-3D27DF88BB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6BADB90-C74B-40D6-86DC-503F65FCE8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09710" y="635715"/>
            <a:ext cx="11142208" cy="2482136"/>
            <a:chOff x="409710" y="635715"/>
            <a:chExt cx="11142208" cy="2482136"/>
          </a:xfrm>
        </p:grpSpPr>
        <p:sp>
          <p:nvSpPr>
            <p:cNvPr id="14" name="Freeform 44">
              <a:extLst>
                <a:ext uri="{FF2B5EF4-FFF2-40B4-BE49-F238E27FC236}">
                  <a16:creationId xmlns:a16="http://schemas.microsoft.com/office/drawing/2014/main" id="{6559431D-1886-4AE0-9B87-9AD2ECAB84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23203" y="635716"/>
              <a:ext cx="328612" cy="1742360"/>
            </a:xfrm>
            <a:custGeom>
              <a:avLst/>
              <a:gdLst>
                <a:gd name="T0" fmla="*/ 207 w 207"/>
                <a:gd name="T1" fmla="*/ 987 h 1114"/>
                <a:gd name="T2" fmla="*/ 0 w 207"/>
                <a:gd name="T3" fmla="*/ 1114 h 1114"/>
                <a:gd name="T4" fmla="*/ 0 w 207"/>
                <a:gd name="T5" fmla="*/ 127 h 1114"/>
                <a:gd name="T6" fmla="*/ 207 w 207"/>
                <a:gd name="T7" fmla="*/ 0 h 1114"/>
                <a:gd name="T8" fmla="*/ 207 w 207"/>
                <a:gd name="T9" fmla="*/ 987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7" h="1114">
                  <a:moveTo>
                    <a:pt x="207" y="987"/>
                  </a:moveTo>
                  <a:lnTo>
                    <a:pt x="0" y="1114"/>
                  </a:lnTo>
                  <a:lnTo>
                    <a:pt x="0" y="127"/>
                  </a:lnTo>
                  <a:lnTo>
                    <a:pt x="207" y="0"/>
                  </a:lnTo>
                  <a:lnTo>
                    <a:pt x="207" y="987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45">
              <a:extLst>
                <a:ext uri="{FF2B5EF4-FFF2-40B4-BE49-F238E27FC236}">
                  <a16:creationId xmlns:a16="http://schemas.microsoft.com/office/drawing/2014/main" id="{373850A5-B04A-4FCD-9E73-EE322167FB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1022350"/>
              <a:ext cx="709612" cy="2095501"/>
            </a:xfrm>
            <a:custGeom>
              <a:avLst/>
              <a:gdLst>
                <a:gd name="T0" fmla="*/ 447 w 447"/>
                <a:gd name="T1" fmla="*/ 1363 h 1363"/>
                <a:gd name="T2" fmla="*/ 0 w 447"/>
                <a:gd name="T3" fmla="*/ 987 h 1363"/>
                <a:gd name="T4" fmla="*/ 0 w 447"/>
                <a:gd name="T5" fmla="*/ 0 h 1363"/>
                <a:gd name="T6" fmla="*/ 447 w 447"/>
                <a:gd name="T7" fmla="*/ 376 h 1363"/>
                <a:gd name="T8" fmla="*/ 447 w 447"/>
                <a:gd name="T9" fmla="*/ 1363 h 1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7" h="1363">
                  <a:moveTo>
                    <a:pt x="447" y="1363"/>
                  </a:moveTo>
                  <a:lnTo>
                    <a:pt x="0" y="987"/>
                  </a:lnTo>
                  <a:lnTo>
                    <a:pt x="0" y="0"/>
                  </a:lnTo>
                  <a:lnTo>
                    <a:pt x="447" y="376"/>
                  </a:lnTo>
                  <a:lnTo>
                    <a:pt x="447" y="1363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46">
              <a:extLst>
                <a:ext uri="{FF2B5EF4-FFF2-40B4-BE49-F238E27FC236}">
                  <a16:creationId xmlns:a16="http://schemas.microsoft.com/office/drawing/2014/main" id="{82C18C67-80FA-4738-AA53-0AF2419F98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837744"/>
              <a:ext cx="403225" cy="1705431"/>
            </a:xfrm>
            <a:custGeom>
              <a:avLst/>
              <a:gdLst>
                <a:gd name="T0" fmla="*/ 254 w 254"/>
                <a:gd name="T1" fmla="*/ 987 h 1109"/>
                <a:gd name="T2" fmla="*/ 0 w 254"/>
                <a:gd name="T3" fmla="*/ 1109 h 1109"/>
                <a:gd name="T4" fmla="*/ 0 w 254"/>
                <a:gd name="T5" fmla="*/ 119 h 1109"/>
                <a:gd name="T6" fmla="*/ 254 w 254"/>
                <a:gd name="T7" fmla="*/ 0 h 1109"/>
                <a:gd name="T8" fmla="*/ 254 w 254"/>
                <a:gd name="T9" fmla="*/ 987 h 1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4" h="1109">
                  <a:moveTo>
                    <a:pt x="254" y="987"/>
                  </a:moveTo>
                  <a:lnTo>
                    <a:pt x="0" y="1109"/>
                  </a:lnTo>
                  <a:lnTo>
                    <a:pt x="0" y="119"/>
                  </a:lnTo>
                  <a:lnTo>
                    <a:pt x="254" y="0"/>
                  </a:lnTo>
                  <a:lnTo>
                    <a:pt x="254" y="98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47">
              <a:extLst>
                <a:ext uri="{FF2B5EF4-FFF2-40B4-BE49-F238E27FC236}">
                  <a16:creationId xmlns:a16="http://schemas.microsoft.com/office/drawing/2014/main" id="{48543B1A-8BF5-4C63-8404-41B2EA70B3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660" y="640894"/>
              <a:ext cx="168275" cy="1713195"/>
            </a:xfrm>
            <a:custGeom>
              <a:avLst/>
              <a:gdLst>
                <a:gd name="T0" fmla="*/ 106 w 106"/>
                <a:gd name="T1" fmla="*/ 1114 h 1114"/>
                <a:gd name="T2" fmla="*/ 0 w 106"/>
                <a:gd name="T3" fmla="*/ 1005 h 1114"/>
                <a:gd name="T4" fmla="*/ 0 w 106"/>
                <a:gd name="T5" fmla="*/ 0 h 1114"/>
                <a:gd name="T6" fmla="*/ 106 w 106"/>
                <a:gd name="T7" fmla="*/ 110 h 1114"/>
                <a:gd name="T8" fmla="*/ 106 w 106"/>
                <a:gd name="T9" fmla="*/ 1114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114">
                  <a:moveTo>
                    <a:pt x="106" y="1114"/>
                  </a:moveTo>
                  <a:lnTo>
                    <a:pt x="0" y="1005"/>
                  </a:lnTo>
                  <a:lnTo>
                    <a:pt x="0" y="0"/>
                  </a:lnTo>
                  <a:lnTo>
                    <a:pt x="106" y="110"/>
                  </a:lnTo>
                  <a:lnTo>
                    <a:pt x="106" y="111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2DF5096-E051-498C-A3ED-CBA77A813A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055" y="635715"/>
              <a:ext cx="10907863" cy="154145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Rettangolo 1">
            <a:extLst>
              <a:ext uri="{FF2B5EF4-FFF2-40B4-BE49-F238E27FC236}">
                <a16:creationId xmlns:a16="http://schemas.microsoft.com/office/drawing/2014/main" id="{87B53B8F-1478-4AA1-BC3F-170C353BDE4A}"/>
              </a:ext>
            </a:extLst>
          </p:cNvPr>
          <p:cNvSpPr/>
          <p:nvPr/>
        </p:nvSpPr>
        <p:spPr>
          <a:xfrm>
            <a:off x="1047280" y="759805"/>
            <a:ext cx="103065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>
                <a:ln w="0"/>
                <a:solidFill>
                  <a:srgbClr val="FFFF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Emergenza ambiente</a:t>
            </a:r>
            <a:endParaRPr lang="en-US" sz="4000" b="0" cap="none" spc="0">
              <a:ln w="0"/>
              <a:solidFill>
                <a:srgbClr val="FFFFFF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9B721A15-2B03-40B2-8B9F-F8A4F42E2A05}"/>
              </a:ext>
            </a:extLst>
          </p:cNvPr>
          <p:cNvSpPr txBox="1"/>
          <p:nvPr/>
        </p:nvSpPr>
        <p:spPr>
          <a:xfrm>
            <a:off x="1424904" y="2493012"/>
            <a:ext cx="4053545" cy="35631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/>
              <a:t>Ogni giorno noi produciamo dei rifiuti, eliminarli diventa difficile e bisogna farlo bene per non rovinare l’ambiente.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/>
              <a:t>Ecco una semplice regola che ti insegna che cosa fare per ridurre i rifiuti</a:t>
            </a:r>
          </a:p>
        </p:txBody>
      </p:sp>
      <p:pic>
        <p:nvPicPr>
          <p:cNvPr id="5" name="Immagine 4" descr="Immagine che contiene cibo, tavolo, mucchio, molti&#10;&#10;Descrizione generata automaticamente">
            <a:extLst>
              <a:ext uri="{FF2B5EF4-FFF2-40B4-BE49-F238E27FC236}">
                <a16:creationId xmlns:a16="http://schemas.microsoft.com/office/drawing/2014/main" id="{09D3621F-2246-4870-96C1-28C0F68EA7F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t="1067"/>
          <a:stretch/>
        </p:blipFill>
        <p:spPr>
          <a:xfrm>
            <a:off x="6098892" y="2492376"/>
            <a:ext cx="4802404" cy="3563372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9C09FB85-11F7-4A7C-A533-E18164F63EBD}"/>
              </a:ext>
            </a:extLst>
          </p:cNvPr>
          <p:cNvSpPr txBox="1"/>
          <p:nvPr/>
        </p:nvSpPr>
        <p:spPr>
          <a:xfrm>
            <a:off x="8087705" y="5855693"/>
            <a:ext cx="2813591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it-IT" sz="700">
                <a:solidFill>
                  <a:srgbClr val="FFFFFF"/>
                </a:solidFill>
                <a:hlinkClick r:id="rId5" tooltip="https://www.lagazzettadilucca.it/sviluppo-sostenibile/2017/07/i-rifiuti-speciali-in-italia-nuovo-rapporto-ispra-2017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Questa foto</a:t>
            </a:r>
            <a:r>
              <a:rPr lang="it-IT" sz="700">
                <a:solidFill>
                  <a:srgbClr val="FFFFFF"/>
                </a:solidFill>
              </a:rPr>
              <a:t> di Autore sconosciuto è concesso in licenza da </a:t>
            </a:r>
            <a:r>
              <a:rPr lang="it-IT" sz="700">
                <a:solidFill>
                  <a:srgbClr val="FFFFFF"/>
                </a:solidFill>
                <a:hlinkClick r:id="rId6" tooltip="https://creativecommons.org/licenses/by-nc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BY-SA-NC</a:t>
            </a:r>
            <a:endParaRPr lang="it-IT" sz="700">
              <a:solidFill>
                <a:srgbClr val="FFFFFF"/>
              </a:solidFill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BC218F5-8CE6-4820-BB2C-3B667171D6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224804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3E443FD7-A66B-4AA0-872D-B088B9BC5F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094095" y="851517"/>
            <a:ext cx="5238466" cy="2991416"/>
          </a:xfrm>
        </p:spPr>
        <p:txBody>
          <a:bodyPr anchor="b">
            <a:normAutofit/>
          </a:bodyPr>
          <a:lstStyle/>
          <a:p>
            <a:pPr algn="l"/>
            <a:r>
              <a:rPr lang="it-IT" b="1">
                <a:latin typeface="Aharoni" pitchFamily="2" charset="-79"/>
                <a:cs typeface="Aharoni" pitchFamily="2" charset="-79"/>
              </a:rPr>
              <a:t>La raccolta differenziata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094096" y="3842932"/>
            <a:ext cx="4167115" cy="2163551"/>
          </a:xfrm>
        </p:spPr>
        <p:txBody>
          <a:bodyPr anchor="t">
            <a:normAutofit/>
          </a:bodyPr>
          <a:lstStyle/>
          <a:p>
            <a:pPr algn="l"/>
            <a:r>
              <a:rPr lang="it-IT" sz="1700"/>
              <a:t>I rifiuti sono un prodotto inevitabile della società dei consumi e del nostro stile di vita sempre più orientato all'usa e getta.</a:t>
            </a:r>
            <a:br>
              <a:rPr lang="it-IT" sz="1700"/>
            </a:br>
            <a:r>
              <a:rPr lang="it-IT" sz="1700"/>
              <a:t>Il problema della raccolta dei rifiuti è così diventato uno dei problemi più scottanti della nostra società. I rifiuti possono finire nelle discariche , negli inceneritori e possono essere riciclati.</a:t>
            </a:r>
          </a:p>
          <a:p>
            <a:pPr algn="l"/>
            <a:endParaRPr lang="it-IT" sz="1700"/>
          </a:p>
        </p:txBody>
      </p:sp>
      <p:pic>
        <p:nvPicPr>
          <p:cNvPr id="1026" name="Picture 2" descr="C:\Users\Utente\Desktop\Cartello_raccolta-differenziata.jpg"/>
          <p:cNvPicPr>
            <a:picLocks noChangeAspect="1" noChangeArrowheads="1"/>
          </p:cNvPicPr>
          <p:nvPr/>
        </p:nvPicPr>
        <p:blipFill rotWithShape="1">
          <a:blip r:embed="rId4"/>
          <a:srcRect l="7765" r="5253" b="1"/>
          <a:stretch/>
        </p:blipFill>
        <p:spPr bwMode="auto">
          <a:xfrm>
            <a:off x="5510369" y="851517"/>
            <a:ext cx="6184807" cy="5154967"/>
          </a:xfrm>
          <a:custGeom>
            <a:avLst/>
            <a:gdLst/>
            <a:ahLst/>
            <a:cxnLst/>
            <a:rect l="l" t="t" r="r" b="b"/>
            <a:pathLst>
              <a:path w="5846002" h="4872577">
                <a:moveTo>
                  <a:pt x="343285" y="2953992"/>
                </a:moveTo>
                <a:cubicBezTo>
                  <a:pt x="343285" y="2953992"/>
                  <a:pt x="343285" y="2953992"/>
                  <a:pt x="849063" y="2953992"/>
                </a:cubicBezTo>
                <a:cubicBezTo>
                  <a:pt x="880743" y="2953992"/>
                  <a:pt x="911330" y="2971406"/>
                  <a:pt x="926624" y="2999703"/>
                </a:cubicBezTo>
                <a:cubicBezTo>
                  <a:pt x="926624" y="2999703"/>
                  <a:pt x="926624" y="2999703"/>
                  <a:pt x="1180059" y="3436136"/>
                </a:cubicBezTo>
                <a:cubicBezTo>
                  <a:pt x="1196445" y="3463345"/>
                  <a:pt x="1196445" y="3498172"/>
                  <a:pt x="1180059" y="3525382"/>
                </a:cubicBezTo>
                <a:cubicBezTo>
                  <a:pt x="1180059" y="3525382"/>
                  <a:pt x="1180059" y="3525382"/>
                  <a:pt x="926624" y="3961814"/>
                </a:cubicBezTo>
                <a:cubicBezTo>
                  <a:pt x="911330" y="3990111"/>
                  <a:pt x="880743" y="4007525"/>
                  <a:pt x="849063" y="4007525"/>
                </a:cubicBezTo>
                <a:cubicBezTo>
                  <a:pt x="849063" y="4007525"/>
                  <a:pt x="849063" y="4007525"/>
                  <a:pt x="343285" y="4007525"/>
                </a:cubicBezTo>
                <a:cubicBezTo>
                  <a:pt x="310513" y="4007525"/>
                  <a:pt x="281019" y="3990111"/>
                  <a:pt x="264633" y="3961814"/>
                </a:cubicBezTo>
                <a:cubicBezTo>
                  <a:pt x="264633" y="3961814"/>
                  <a:pt x="264633" y="3961814"/>
                  <a:pt x="12290" y="3525382"/>
                </a:cubicBezTo>
                <a:cubicBezTo>
                  <a:pt x="-4096" y="3498172"/>
                  <a:pt x="-4096" y="3463345"/>
                  <a:pt x="12290" y="3436136"/>
                </a:cubicBezTo>
                <a:cubicBezTo>
                  <a:pt x="12290" y="3436136"/>
                  <a:pt x="12290" y="3436136"/>
                  <a:pt x="264633" y="2999703"/>
                </a:cubicBezTo>
                <a:cubicBezTo>
                  <a:pt x="281019" y="2971406"/>
                  <a:pt x="310513" y="2953992"/>
                  <a:pt x="343285" y="2953992"/>
                </a:cubicBezTo>
                <a:close/>
                <a:moveTo>
                  <a:pt x="2353334" y="538808"/>
                </a:moveTo>
                <a:cubicBezTo>
                  <a:pt x="2353334" y="538808"/>
                  <a:pt x="2353334" y="538808"/>
                  <a:pt x="2613403" y="538808"/>
                </a:cubicBezTo>
                <a:lnTo>
                  <a:pt x="2643742" y="538808"/>
                </a:lnTo>
                <a:lnTo>
                  <a:pt x="2672692" y="588661"/>
                </a:lnTo>
                <a:cubicBezTo>
                  <a:pt x="2713002" y="658078"/>
                  <a:pt x="2759909" y="738855"/>
                  <a:pt x="2814491" y="832849"/>
                </a:cubicBezTo>
                <a:cubicBezTo>
                  <a:pt x="2839586" y="874521"/>
                  <a:pt x="2839586" y="927860"/>
                  <a:pt x="2814491" y="969531"/>
                </a:cubicBezTo>
                <a:cubicBezTo>
                  <a:pt x="2814491" y="969531"/>
                  <a:pt x="2814491" y="969531"/>
                  <a:pt x="2426350" y="1637936"/>
                </a:cubicBezTo>
                <a:cubicBezTo>
                  <a:pt x="2402927" y="1681274"/>
                  <a:pt x="2356083" y="1707943"/>
                  <a:pt x="2307565" y="1707943"/>
                </a:cubicBezTo>
                <a:cubicBezTo>
                  <a:pt x="2307565" y="1707943"/>
                  <a:pt x="2307565" y="1707943"/>
                  <a:pt x="1532956" y="1707943"/>
                </a:cubicBezTo>
                <a:cubicBezTo>
                  <a:pt x="1520409" y="1707943"/>
                  <a:pt x="1508175" y="1706276"/>
                  <a:pt x="1496490" y="1703099"/>
                </a:cubicBezTo>
                <a:lnTo>
                  <a:pt x="1471408" y="1692583"/>
                </a:lnTo>
                <a:lnTo>
                  <a:pt x="1486736" y="1666073"/>
                </a:lnTo>
                <a:cubicBezTo>
                  <a:pt x="1625328" y="1426376"/>
                  <a:pt x="1802725" y="1119564"/>
                  <a:pt x="2029793" y="726844"/>
                </a:cubicBezTo>
                <a:cubicBezTo>
                  <a:pt x="2097197" y="610441"/>
                  <a:pt x="2218525" y="538808"/>
                  <a:pt x="2353334" y="538808"/>
                </a:cubicBezTo>
                <a:close/>
                <a:moveTo>
                  <a:pt x="1487085" y="0"/>
                </a:moveTo>
                <a:cubicBezTo>
                  <a:pt x="1487085" y="0"/>
                  <a:pt x="1487085" y="0"/>
                  <a:pt x="2360840" y="0"/>
                </a:cubicBezTo>
                <a:cubicBezTo>
                  <a:pt x="2415568" y="0"/>
                  <a:pt x="2468407" y="30084"/>
                  <a:pt x="2494828" y="78969"/>
                </a:cubicBezTo>
                <a:cubicBezTo>
                  <a:pt x="2494828" y="78969"/>
                  <a:pt x="2494828" y="78969"/>
                  <a:pt x="2729665" y="483373"/>
                </a:cubicBezTo>
                <a:lnTo>
                  <a:pt x="2756194" y="529058"/>
                </a:lnTo>
                <a:lnTo>
                  <a:pt x="2735320" y="529058"/>
                </a:lnTo>
                <a:lnTo>
                  <a:pt x="2636659" y="529058"/>
                </a:lnTo>
                <a:lnTo>
                  <a:pt x="2593799" y="455250"/>
                </a:lnTo>
                <a:cubicBezTo>
                  <a:pt x="2430052" y="173267"/>
                  <a:pt x="2430052" y="173267"/>
                  <a:pt x="2430052" y="173267"/>
                </a:cubicBezTo>
                <a:cubicBezTo>
                  <a:pt x="2406629" y="129929"/>
                  <a:pt x="2359785" y="103259"/>
                  <a:pt x="2311267" y="103259"/>
                </a:cubicBezTo>
                <a:cubicBezTo>
                  <a:pt x="1536658" y="103259"/>
                  <a:pt x="1536658" y="103259"/>
                  <a:pt x="1536658" y="103259"/>
                </a:cubicBezTo>
                <a:cubicBezTo>
                  <a:pt x="1486468" y="103259"/>
                  <a:pt x="1441296" y="129929"/>
                  <a:pt x="1416201" y="173267"/>
                </a:cubicBezTo>
                <a:cubicBezTo>
                  <a:pt x="1029733" y="841671"/>
                  <a:pt x="1029733" y="841671"/>
                  <a:pt x="1029733" y="841671"/>
                </a:cubicBezTo>
                <a:cubicBezTo>
                  <a:pt x="1004637" y="883343"/>
                  <a:pt x="1004637" y="936682"/>
                  <a:pt x="1029733" y="978353"/>
                </a:cubicBezTo>
                <a:cubicBezTo>
                  <a:pt x="1416201" y="1646758"/>
                  <a:pt x="1416201" y="1646758"/>
                  <a:pt x="1416201" y="1646758"/>
                </a:cubicBezTo>
                <a:cubicBezTo>
                  <a:pt x="1428749" y="1668427"/>
                  <a:pt x="1446315" y="1685929"/>
                  <a:pt x="1467019" y="1698013"/>
                </a:cubicBezTo>
                <a:lnTo>
                  <a:pt x="1472899" y="1700478"/>
                </a:lnTo>
                <a:lnTo>
                  <a:pt x="1441377" y="1754996"/>
                </a:lnTo>
                <a:lnTo>
                  <a:pt x="1417933" y="1795543"/>
                </a:lnTo>
                <a:lnTo>
                  <a:pt x="1442249" y="1805738"/>
                </a:lnTo>
                <a:cubicBezTo>
                  <a:pt x="1455430" y="1809322"/>
                  <a:pt x="1469230" y="1811202"/>
                  <a:pt x="1483383" y="1811202"/>
                </a:cubicBezTo>
                <a:cubicBezTo>
                  <a:pt x="2357138" y="1811202"/>
                  <a:pt x="2357138" y="1811202"/>
                  <a:pt x="2357138" y="1811202"/>
                </a:cubicBezTo>
                <a:cubicBezTo>
                  <a:pt x="2411866" y="1811202"/>
                  <a:pt x="2464705" y="1781120"/>
                  <a:pt x="2491126" y="1732235"/>
                </a:cubicBezTo>
                <a:cubicBezTo>
                  <a:pt x="2928947" y="978278"/>
                  <a:pt x="2928947" y="978278"/>
                  <a:pt x="2928947" y="978278"/>
                </a:cubicBezTo>
                <a:cubicBezTo>
                  <a:pt x="2957254" y="931274"/>
                  <a:pt x="2957254" y="871108"/>
                  <a:pt x="2928947" y="824102"/>
                </a:cubicBezTo>
                <a:cubicBezTo>
                  <a:pt x="2874220" y="729858"/>
                  <a:pt x="2826333" y="647394"/>
                  <a:pt x="2784432" y="575238"/>
                </a:cubicBezTo>
                <a:lnTo>
                  <a:pt x="2763277" y="538808"/>
                </a:lnTo>
                <a:lnTo>
                  <a:pt x="2861280" y="538808"/>
                </a:lnTo>
                <a:cubicBezTo>
                  <a:pt x="3166048" y="538808"/>
                  <a:pt x="3653676" y="538808"/>
                  <a:pt x="4433881" y="538808"/>
                </a:cubicBezTo>
                <a:cubicBezTo>
                  <a:pt x="4564197" y="538808"/>
                  <a:pt x="4690018" y="610441"/>
                  <a:pt x="4752929" y="726844"/>
                </a:cubicBezTo>
                <a:cubicBezTo>
                  <a:pt x="4752929" y="726844"/>
                  <a:pt x="4752929" y="726844"/>
                  <a:pt x="5795449" y="2522134"/>
                </a:cubicBezTo>
                <a:cubicBezTo>
                  <a:pt x="5862854" y="2634060"/>
                  <a:pt x="5862854" y="2777325"/>
                  <a:pt x="5795449" y="2889251"/>
                </a:cubicBezTo>
                <a:cubicBezTo>
                  <a:pt x="5795449" y="2889251"/>
                  <a:pt x="5795449" y="2889251"/>
                  <a:pt x="4752929" y="4684542"/>
                </a:cubicBezTo>
                <a:cubicBezTo>
                  <a:pt x="4690018" y="4800945"/>
                  <a:pt x="4564197" y="4872577"/>
                  <a:pt x="4433881" y="4872577"/>
                </a:cubicBezTo>
                <a:cubicBezTo>
                  <a:pt x="4433881" y="4872577"/>
                  <a:pt x="4433881" y="4872577"/>
                  <a:pt x="2353334" y="4872577"/>
                </a:cubicBezTo>
                <a:cubicBezTo>
                  <a:pt x="2218525" y="4872577"/>
                  <a:pt x="2097197" y="4800945"/>
                  <a:pt x="2029793" y="4684542"/>
                </a:cubicBezTo>
                <a:cubicBezTo>
                  <a:pt x="2029793" y="4684542"/>
                  <a:pt x="2029793" y="4684542"/>
                  <a:pt x="991766" y="2889251"/>
                </a:cubicBezTo>
                <a:cubicBezTo>
                  <a:pt x="924361" y="2777325"/>
                  <a:pt x="924361" y="2634060"/>
                  <a:pt x="991766" y="2522134"/>
                </a:cubicBezTo>
                <a:cubicBezTo>
                  <a:pt x="991766" y="2522134"/>
                  <a:pt x="991766" y="2522134"/>
                  <a:pt x="1377193" y="1855530"/>
                </a:cubicBezTo>
                <a:lnTo>
                  <a:pt x="1409676" y="1799352"/>
                </a:lnTo>
                <a:lnTo>
                  <a:pt x="1408533" y="1798873"/>
                </a:lnTo>
                <a:cubicBezTo>
                  <a:pt x="1385179" y="1785241"/>
                  <a:pt x="1365364" y="1765500"/>
                  <a:pt x="1351210" y="1741057"/>
                </a:cubicBezTo>
                <a:cubicBezTo>
                  <a:pt x="1351210" y="1741057"/>
                  <a:pt x="1351210" y="1741057"/>
                  <a:pt x="915276" y="987100"/>
                </a:cubicBezTo>
                <a:cubicBezTo>
                  <a:pt x="886968" y="940096"/>
                  <a:pt x="886968" y="879930"/>
                  <a:pt x="915276" y="832924"/>
                </a:cubicBezTo>
                <a:cubicBezTo>
                  <a:pt x="915276" y="832924"/>
                  <a:pt x="915276" y="832924"/>
                  <a:pt x="1351210" y="78969"/>
                </a:cubicBezTo>
                <a:cubicBezTo>
                  <a:pt x="1379517" y="30084"/>
                  <a:pt x="1430471" y="0"/>
                  <a:pt x="1487085" y="0"/>
                </a:cubicBezTo>
                <a:close/>
              </a:path>
            </a:pathLst>
          </a:custGeom>
          <a:noFill/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9AD84208-77A4-411B-B784-D193FBF062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52083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>
            <a:normAutofit/>
          </a:bodyPr>
          <a:lstStyle/>
          <a:p>
            <a:r>
              <a:rPr lang="it-IT"/>
              <a:t>Perch</a:t>
            </a:r>
            <a:r>
              <a:rPr lang="it-IT" b="1"/>
              <a:t>é</a:t>
            </a:r>
            <a:r>
              <a:rPr lang="it-IT"/>
              <a:t> differenziare </a:t>
            </a:r>
          </a:p>
        </p:txBody>
      </p:sp>
      <p:pic>
        <p:nvPicPr>
          <p:cNvPr id="4" name="Picture 2" descr="http://ospitiweb.indire.it/~mitd0022/sartori2003bprog/img_raccoltadiff.gif"/>
          <p:cNvPicPr>
            <a:picLocks noChangeAspect="1" noChangeArrowheads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4812378" y="273051"/>
            <a:ext cx="6724377" cy="5853113"/>
          </a:xfrm>
          <a:prstGeom prst="rect">
            <a:avLst/>
          </a:prstGeom>
          <a:noFill/>
        </p:spPr>
      </p:pic>
      <p:sp>
        <p:nvSpPr>
          <p:cNvPr id="3" name="Segnaposto contenuto 2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it-IT" dirty="0"/>
              <a:t>    Per far si che i nostri rifiuti vengano correttamente smaltiti e riciclati è necessario che siano mantenuti DIVISI a seconda del tipo di materiale di cui sono costituiti.</a:t>
            </a:r>
            <a:br>
              <a:rPr lang="it-IT" dirty="0"/>
            </a:br>
            <a:r>
              <a:rPr lang="it-IT" dirty="0"/>
              <a:t>L’obiettivo a cui dobbiamo tendere è quello di giungere alla netta separazione tra rifiuto secco e rifiuto umido.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C1C587C1-292B-4937-8826-BF7C4C9A2F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35346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F4C0B10B-D2C4-4A54-AFAD-3D27DF88BB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6BADB90-C74B-40D6-86DC-503F65FCE8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09710" y="635715"/>
            <a:ext cx="11142208" cy="2482136"/>
            <a:chOff x="409710" y="635715"/>
            <a:chExt cx="11142208" cy="2482136"/>
          </a:xfrm>
        </p:grpSpPr>
        <p:sp>
          <p:nvSpPr>
            <p:cNvPr id="14" name="Freeform 44">
              <a:extLst>
                <a:ext uri="{FF2B5EF4-FFF2-40B4-BE49-F238E27FC236}">
                  <a16:creationId xmlns:a16="http://schemas.microsoft.com/office/drawing/2014/main" id="{6559431D-1886-4AE0-9B87-9AD2ECAB84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23203" y="635716"/>
              <a:ext cx="328612" cy="1742360"/>
            </a:xfrm>
            <a:custGeom>
              <a:avLst/>
              <a:gdLst>
                <a:gd name="T0" fmla="*/ 207 w 207"/>
                <a:gd name="T1" fmla="*/ 987 h 1114"/>
                <a:gd name="T2" fmla="*/ 0 w 207"/>
                <a:gd name="T3" fmla="*/ 1114 h 1114"/>
                <a:gd name="T4" fmla="*/ 0 w 207"/>
                <a:gd name="T5" fmla="*/ 127 h 1114"/>
                <a:gd name="T6" fmla="*/ 207 w 207"/>
                <a:gd name="T7" fmla="*/ 0 h 1114"/>
                <a:gd name="T8" fmla="*/ 207 w 207"/>
                <a:gd name="T9" fmla="*/ 987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7" h="1114">
                  <a:moveTo>
                    <a:pt x="207" y="987"/>
                  </a:moveTo>
                  <a:lnTo>
                    <a:pt x="0" y="1114"/>
                  </a:lnTo>
                  <a:lnTo>
                    <a:pt x="0" y="127"/>
                  </a:lnTo>
                  <a:lnTo>
                    <a:pt x="207" y="0"/>
                  </a:lnTo>
                  <a:lnTo>
                    <a:pt x="207" y="987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45">
              <a:extLst>
                <a:ext uri="{FF2B5EF4-FFF2-40B4-BE49-F238E27FC236}">
                  <a16:creationId xmlns:a16="http://schemas.microsoft.com/office/drawing/2014/main" id="{373850A5-B04A-4FCD-9E73-EE322167FB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1022350"/>
              <a:ext cx="709612" cy="2095501"/>
            </a:xfrm>
            <a:custGeom>
              <a:avLst/>
              <a:gdLst>
                <a:gd name="T0" fmla="*/ 447 w 447"/>
                <a:gd name="T1" fmla="*/ 1363 h 1363"/>
                <a:gd name="T2" fmla="*/ 0 w 447"/>
                <a:gd name="T3" fmla="*/ 987 h 1363"/>
                <a:gd name="T4" fmla="*/ 0 w 447"/>
                <a:gd name="T5" fmla="*/ 0 h 1363"/>
                <a:gd name="T6" fmla="*/ 447 w 447"/>
                <a:gd name="T7" fmla="*/ 376 h 1363"/>
                <a:gd name="T8" fmla="*/ 447 w 447"/>
                <a:gd name="T9" fmla="*/ 1363 h 1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7" h="1363">
                  <a:moveTo>
                    <a:pt x="447" y="1363"/>
                  </a:moveTo>
                  <a:lnTo>
                    <a:pt x="0" y="987"/>
                  </a:lnTo>
                  <a:lnTo>
                    <a:pt x="0" y="0"/>
                  </a:lnTo>
                  <a:lnTo>
                    <a:pt x="447" y="376"/>
                  </a:lnTo>
                  <a:lnTo>
                    <a:pt x="447" y="1363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46">
              <a:extLst>
                <a:ext uri="{FF2B5EF4-FFF2-40B4-BE49-F238E27FC236}">
                  <a16:creationId xmlns:a16="http://schemas.microsoft.com/office/drawing/2014/main" id="{82C18C67-80FA-4738-AA53-0AF2419F98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837744"/>
              <a:ext cx="403225" cy="1705431"/>
            </a:xfrm>
            <a:custGeom>
              <a:avLst/>
              <a:gdLst>
                <a:gd name="T0" fmla="*/ 254 w 254"/>
                <a:gd name="T1" fmla="*/ 987 h 1109"/>
                <a:gd name="T2" fmla="*/ 0 w 254"/>
                <a:gd name="T3" fmla="*/ 1109 h 1109"/>
                <a:gd name="T4" fmla="*/ 0 w 254"/>
                <a:gd name="T5" fmla="*/ 119 h 1109"/>
                <a:gd name="T6" fmla="*/ 254 w 254"/>
                <a:gd name="T7" fmla="*/ 0 h 1109"/>
                <a:gd name="T8" fmla="*/ 254 w 254"/>
                <a:gd name="T9" fmla="*/ 987 h 1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4" h="1109">
                  <a:moveTo>
                    <a:pt x="254" y="987"/>
                  </a:moveTo>
                  <a:lnTo>
                    <a:pt x="0" y="1109"/>
                  </a:lnTo>
                  <a:lnTo>
                    <a:pt x="0" y="119"/>
                  </a:lnTo>
                  <a:lnTo>
                    <a:pt x="254" y="0"/>
                  </a:lnTo>
                  <a:lnTo>
                    <a:pt x="254" y="98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47">
              <a:extLst>
                <a:ext uri="{FF2B5EF4-FFF2-40B4-BE49-F238E27FC236}">
                  <a16:creationId xmlns:a16="http://schemas.microsoft.com/office/drawing/2014/main" id="{48543B1A-8BF5-4C63-8404-41B2EA70B3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660" y="640894"/>
              <a:ext cx="168275" cy="1713195"/>
            </a:xfrm>
            <a:custGeom>
              <a:avLst/>
              <a:gdLst>
                <a:gd name="T0" fmla="*/ 106 w 106"/>
                <a:gd name="T1" fmla="*/ 1114 h 1114"/>
                <a:gd name="T2" fmla="*/ 0 w 106"/>
                <a:gd name="T3" fmla="*/ 1005 h 1114"/>
                <a:gd name="T4" fmla="*/ 0 w 106"/>
                <a:gd name="T5" fmla="*/ 0 h 1114"/>
                <a:gd name="T6" fmla="*/ 106 w 106"/>
                <a:gd name="T7" fmla="*/ 110 h 1114"/>
                <a:gd name="T8" fmla="*/ 106 w 106"/>
                <a:gd name="T9" fmla="*/ 1114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114">
                  <a:moveTo>
                    <a:pt x="106" y="1114"/>
                  </a:moveTo>
                  <a:lnTo>
                    <a:pt x="0" y="1005"/>
                  </a:lnTo>
                  <a:lnTo>
                    <a:pt x="0" y="0"/>
                  </a:lnTo>
                  <a:lnTo>
                    <a:pt x="106" y="110"/>
                  </a:lnTo>
                  <a:lnTo>
                    <a:pt x="106" y="111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2DF5096-E051-498C-A3ED-CBA77A813A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055" y="635715"/>
              <a:ext cx="10907863" cy="154145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Rettangolo 1">
            <a:extLst>
              <a:ext uri="{FF2B5EF4-FFF2-40B4-BE49-F238E27FC236}">
                <a16:creationId xmlns:a16="http://schemas.microsoft.com/office/drawing/2014/main" id="{D765A60B-9818-4D89-8D75-781AF4B14D01}"/>
              </a:ext>
            </a:extLst>
          </p:cNvPr>
          <p:cNvSpPr/>
          <p:nvPr/>
        </p:nvSpPr>
        <p:spPr>
          <a:xfrm>
            <a:off x="1047280" y="759805"/>
            <a:ext cx="103065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dirty="0">
                <a:ln w="0"/>
                <a:solidFill>
                  <a:srgbClr val="FFFF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La </a:t>
            </a:r>
            <a:r>
              <a:rPr lang="en-US" sz="4000" dirty="0" err="1">
                <a:ln w="0"/>
                <a:solidFill>
                  <a:srgbClr val="FFFF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regola</a:t>
            </a:r>
            <a:r>
              <a:rPr lang="en-US" sz="4000" dirty="0">
                <a:ln w="0"/>
                <a:solidFill>
                  <a:srgbClr val="FFFF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4000" dirty="0" err="1">
                <a:ln w="0"/>
                <a:solidFill>
                  <a:srgbClr val="FFFF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delle</a:t>
            </a:r>
            <a:r>
              <a:rPr lang="en-US" sz="4000" dirty="0">
                <a:ln w="0"/>
                <a:solidFill>
                  <a:srgbClr val="FFFF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 3R</a:t>
            </a:r>
            <a:endParaRPr lang="en-US" sz="4000" b="0" cap="none" spc="0" dirty="0">
              <a:ln w="0"/>
              <a:solidFill>
                <a:srgbClr val="FFFFFF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B95DF222-3E7D-4DDD-9132-362B3F665003}"/>
              </a:ext>
            </a:extLst>
          </p:cNvPr>
          <p:cNvSpPr txBox="1"/>
          <p:nvPr/>
        </p:nvSpPr>
        <p:spPr>
          <a:xfrm>
            <a:off x="1424904" y="2494450"/>
            <a:ext cx="4053545" cy="35631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/>
              <a:t> </a:t>
            </a:r>
            <a:r>
              <a:rPr lang="en-US" sz="1700" b="1"/>
              <a:t>R COME RIUTILIZZO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/>
              <a:t>Molte cose che butti via si possono usare di nuovo: le borse della spesa le puoi usare più volte, nelle scatole delle scarpe puoi mettere le foto.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/>
              <a:t>Ecco un’idea per i sacchetti di carta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/>
              <a:t>Disegna la faccia di un animale e decoralo con dei fili di lana, perline carta colorata…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/>
              <a:t>Fai dei buchi in cui puoi infilare le tue dita ( come orecchie e zampe)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/>
              <a:t> </a:t>
            </a:r>
          </a:p>
        </p:txBody>
      </p:sp>
      <p:pic>
        <p:nvPicPr>
          <p:cNvPr id="5" name="Immagine 4" descr="Immagine che contiene borsa&#10;&#10;Descrizione generata automaticamente">
            <a:extLst>
              <a:ext uri="{FF2B5EF4-FFF2-40B4-BE49-F238E27FC236}">
                <a16:creationId xmlns:a16="http://schemas.microsoft.com/office/drawing/2014/main" id="{004B335C-AB64-4721-A752-5ECD26D4583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t="25800"/>
          <a:stretch/>
        </p:blipFill>
        <p:spPr>
          <a:xfrm>
            <a:off x="6098892" y="2492376"/>
            <a:ext cx="4802404" cy="3563372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D9A589B1-FF80-4CC4-AA7A-D53ECBCE7857}"/>
              </a:ext>
            </a:extLst>
          </p:cNvPr>
          <p:cNvSpPr txBox="1"/>
          <p:nvPr/>
        </p:nvSpPr>
        <p:spPr>
          <a:xfrm>
            <a:off x="8207930" y="5855693"/>
            <a:ext cx="2693366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it-IT" sz="700">
                <a:solidFill>
                  <a:srgbClr val="FFFFFF"/>
                </a:solidFill>
                <a:hlinkClick r:id="rId5" tooltip="http://www.fusillacreativa.it/2015/05/sacchetti-di-carta-decorati-tempere-e.htm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Questa foto</a:t>
            </a:r>
            <a:r>
              <a:rPr lang="it-IT" sz="700">
                <a:solidFill>
                  <a:srgbClr val="FFFFFF"/>
                </a:solidFill>
              </a:rPr>
              <a:t> di Autore sconosciuto è concesso in licenza da </a:t>
            </a:r>
            <a:r>
              <a:rPr lang="it-IT" sz="700">
                <a:solidFill>
                  <a:srgbClr val="FFFFFF"/>
                </a:solidFill>
                <a:hlinkClick r:id="rId6" tooltip="https://creativecommons.org/licenses/by-nc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</a:t>
            </a:r>
            <a:endParaRPr lang="it-IT" sz="700">
              <a:solidFill>
                <a:srgbClr val="FFFFFF"/>
              </a:solidFill>
            </a:endParaRP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1F16EAD0-073F-4469-AD84-6E7D868690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043020"/>
      </p:ext>
    </p:extLst>
  </p:cSld>
  <p:clrMapOvr>
    <a:masterClrMapping/>
  </p:clrMapOvr>
  <p:transition advTm="50582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213</TotalTime>
  <Words>823</Words>
  <Application>Microsoft Office PowerPoint</Application>
  <PresentationFormat>Widescreen</PresentationFormat>
  <Paragraphs>63</Paragraphs>
  <Slides>12</Slides>
  <Notes>1</Notes>
  <HiddenSlides>0</HiddenSlides>
  <MMClips>11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12</vt:i4>
      </vt:variant>
    </vt:vector>
  </HeadingPairs>
  <TitlesOfParts>
    <vt:vector size="18" baseType="lpstr">
      <vt:lpstr>Aharoni</vt:lpstr>
      <vt:lpstr>Arial</vt:lpstr>
      <vt:lpstr>Calibri</vt:lpstr>
      <vt:lpstr>Calibri Light</vt:lpstr>
      <vt:lpstr>Tema di Office</vt:lpstr>
      <vt:lpstr>1_Tema di Office</vt:lpstr>
      <vt:lpstr>L’ambiente e la raccolta differenziata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La raccolta differenziata</vt:lpstr>
      <vt:lpstr>Perché differenziare </vt:lpstr>
      <vt:lpstr>Presentazione standard di PowerPoint</vt:lpstr>
      <vt:lpstr>Presentazione standard di PowerPoint</vt:lpstr>
      <vt:lpstr>Rifiuti nell’antichità</vt:lpstr>
      <vt:lpstr>I rifiuti nel medioevo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Gli ecosistemi e i non viventi</dc:title>
  <dc:creator>antonietta pirozzi</dc:creator>
  <cp:lastModifiedBy>antonietta pirozzi</cp:lastModifiedBy>
  <cp:revision>5</cp:revision>
  <dcterms:created xsi:type="dcterms:W3CDTF">2020-11-27T13:46:03Z</dcterms:created>
  <dcterms:modified xsi:type="dcterms:W3CDTF">2020-12-01T16:49:16Z</dcterms:modified>
</cp:coreProperties>
</file>