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image" Target="../media/image15.png"/></Relationships>
</file>

<file path=ppt/diagrams/_rels/data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image" Target="../media/image15.png"/></Relationships>
</file>

<file path=ppt/diagrams/_rels/drawing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F37EFD-E390-443F-BB57-7DFAEF0BA355}" type="doc">
      <dgm:prSet loTypeId="urn:microsoft.com/office/officeart/2005/8/layout/vList4" loCatId="list" qsTypeId="urn:microsoft.com/office/officeart/2005/8/quickstyle/simple1" qsCatId="simple" csTypeId="urn:microsoft.com/office/officeart/2005/8/colors/colorful5" csCatId="colorful" phldr="1"/>
      <dgm:spPr/>
      <dgm:t>
        <a:bodyPr/>
        <a:lstStyle/>
        <a:p>
          <a:endParaRPr lang="it-IT"/>
        </a:p>
      </dgm:t>
    </dgm:pt>
    <dgm:pt modelId="{B7C511C8-DCB9-48C3-A628-8E3526E4A6AC}">
      <dgm:prSet phldrT="[Testo]" phldr="1"/>
      <dgm:spPr/>
      <dgm:t>
        <a:bodyPr/>
        <a:lstStyle/>
        <a:p>
          <a:endParaRPr lang="it-IT" dirty="0"/>
        </a:p>
      </dgm:t>
    </dgm:pt>
    <dgm:pt modelId="{4EEBBA38-6B7A-40E1-83D7-66C8E0B80321}" type="parTrans" cxnId="{9AF4E8A2-40F2-40BE-9953-8F36F157325D}">
      <dgm:prSet/>
      <dgm:spPr/>
      <dgm:t>
        <a:bodyPr/>
        <a:lstStyle/>
        <a:p>
          <a:endParaRPr lang="it-IT"/>
        </a:p>
      </dgm:t>
    </dgm:pt>
    <dgm:pt modelId="{E54D052F-8B10-4FFE-955E-388A59D6EE96}" type="sibTrans" cxnId="{9AF4E8A2-40F2-40BE-9953-8F36F157325D}">
      <dgm:prSet/>
      <dgm:spPr/>
      <dgm:t>
        <a:bodyPr/>
        <a:lstStyle/>
        <a:p>
          <a:endParaRPr lang="it-IT"/>
        </a:p>
      </dgm:t>
    </dgm:pt>
    <dgm:pt modelId="{28A07382-B80A-438A-B87C-EE4B16B3F3F4}">
      <dgm:prSet phldrT="[Testo]"/>
      <dgm:spPr/>
      <dgm:t>
        <a:bodyPr/>
        <a:lstStyle/>
        <a:p>
          <a:r>
            <a:rPr lang="it-IT" b="0" i="0" dirty="0" smtClean="0"/>
            <a:t>Non lasciare i rubinetti aperti, se non per il tempo necessario, mentre ti lavi i denti, ti radi, ti fai la doccia.</a:t>
          </a:r>
          <a:endParaRPr lang="it-IT" dirty="0"/>
        </a:p>
      </dgm:t>
    </dgm:pt>
    <dgm:pt modelId="{B3193138-967C-46E5-B393-CDA21C33ABF8}" type="parTrans" cxnId="{BC0981E9-CF0A-4652-B3B2-FFB41C680E29}">
      <dgm:prSet/>
      <dgm:spPr/>
      <dgm:t>
        <a:bodyPr/>
        <a:lstStyle/>
        <a:p>
          <a:endParaRPr lang="it-IT"/>
        </a:p>
      </dgm:t>
    </dgm:pt>
    <dgm:pt modelId="{43D7BDC0-9BB4-47EF-8483-6625D12F8365}" type="sibTrans" cxnId="{BC0981E9-CF0A-4652-B3B2-FFB41C680E29}">
      <dgm:prSet/>
      <dgm:spPr/>
      <dgm:t>
        <a:bodyPr/>
        <a:lstStyle/>
        <a:p>
          <a:endParaRPr lang="it-IT"/>
        </a:p>
      </dgm:t>
    </dgm:pt>
    <dgm:pt modelId="{50779B5E-8146-4B27-810B-20029235D58A}">
      <dgm:prSet phldrT="[Testo]" phldr="1"/>
      <dgm:spPr/>
      <dgm:t>
        <a:bodyPr/>
        <a:lstStyle/>
        <a:p>
          <a:endParaRPr lang="it-IT" dirty="0"/>
        </a:p>
      </dgm:t>
    </dgm:pt>
    <dgm:pt modelId="{800606D6-C72B-4ED8-810E-254E83EC78B2}" type="parTrans" cxnId="{8D03D75B-2C97-4890-A9D1-ABF6552873AC}">
      <dgm:prSet/>
      <dgm:spPr/>
      <dgm:t>
        <a:bodyPr/>
        <a:lstStyle/>
        <a:p>
          <a:endParaRPr lang="it-IT"/>
        </a:p>
      </dgm:t>
    </dgm:pt>
    <dgm:pt modelId="{A8CAE205-8EC5-4334-8927-B640EB7542BC}" type="sibTrans" cxnId="{8D03D75B-2C97-4890-A9D1-ABF6552873AC}">
      <dgm:prSet/>
      <dgm:spPr/>
      <dgm:t>
        <a:bodyPr/>
        <a:lstStyle/>
        <a:p>
          <a:endParaRPr lang="it-IT"/>
        </a:p>
      </dgm:t>
    </dgm:pt>
    <dgm:pt modelId="{1DB70FDC-0ED2-4E41-8B04-E7D3B99FFA51}">
      <dgm:prSet phldrT="[Testo]" phldr="1"/>
      <dgm:spPr/>
      <dgm:t>
        <a:bodyPr/>
        <a:lstStyle/>
        <a:p>
          <a:endParaRPr lang="it-IT" sz="1400" dirty="0"/>
        </a:p>
      </dgm:t>
    </dgm:pt>
    <dgm:pt modelId="{2AFE0386-A995-4494-B591-09359F224F9D}" type="parTrans" cxnId="{F7455044-7A8B-431C-93CE-841702155B6C}">
      <dgm:prSet/>
      <dgm:spPr/>
      <dgm:t>
        <a:bodyPr/>
        <a:lstStyle/>
        <a:p>
          <a:endParaRPr lang="it-IT"/>
        </a:p>
      </dgm:t>
    </dgm:pt>
    <dgm:pt modelId="{D2E19F37-937D-4F2E-9492-509895E33C9D}" type="sibTrans" cxnId="{F7455044-7A8B-431C-93CE-841702155B6C}">
      <dgm:prSet/>
      <dgm:spPr/>
      <dgm:t>
        <a:bodyPr/>
        <a:lstStyle/>
        <a:p>
          <a:endParaRPr lang="it-IT"/>
        </a:p>
      </dgm:t>
    </dgm:pt>
    <dgm:pt modelId="{C5CBEC0F-F332-40F5-A445-F2D22343B07E}">
      <dgm:prSet phldrT="[Testo]" custT="1"/>
      <dgm:spPr/>
      <dgm:t>
        <a:bodyPr/>
        <a:lstStyle/>
        <a:p>
          <a:r>
            <a:rPr lang="it-IT" sz="1600" b="0" i="0" dirty="0" smtClean="0"/>
            <a:t>Non eccedere nell'uso dello scarico WC e del Bagno: il 30% dei consumi è prodotto dallo scarico </a:t>
          </a:r>
          <a:r>
            <a:rPr lang="it-IT" sz="1600" b="0" i="0" dirty="0" err="1" smtClean="0"/>
            <a:t>WC.Con</a:t>
          </a:r>
          <a:r>
            <a:rPr lang="it-IT" sz="1600" b="0" i="0" dirty="0" smtClean="0"/>
            <a:t> il Bagno si consuma il triplo rispetto alla Doccia</a:t>
          </a:r>
          <a:r>
            <a:rPr lang="it-IT" sz="1100" b="0" i="0" dirty="0" smtClean="0"/>
            <a:t>.</a:t>
          </a:r>
          <a:endParaRPr lang="it-IT" sz="1100" dirty="0"/>
        </a:p>
      </dgm:t>
    </dgm:pt>
    <dgm:pt modelId="{D3D21242-C52D-476B-9D40-82BEABC28835}" type="parTrans" cxnId="{E3618E1C-7049-4A70-BE2D-E322D6A2096A}">
      <dgm:prSet/>
      <dgm:spPr/>
      <dgm:t>
        <a:bodyPr/>
        <a:lstStyle/>
        <a:p>
          <a:endParaRPr lang="it-IT"/>
        </a:p>
      </dgm:t>
    </dgm:pt>
    <dgm:pt modelId="{A876030F-B029-4F9A-A305-3DA24097008D}" type="sibTrans" cxnId="{E3618E1C-7049-4A70-BE2D-E322D6A2096A}">
      <dgm:prSet/>
      <dgm:spPr/>
      <dgm:t>
        <a:bodyPr/>
        <a:lstStyle/>
        <a:p>
          <a:endParaRPr lang="it-IT"/>
        </a:p>
      </dgm:t>
    </dgm:pt>
    <dgm:pt modelId="{98C4B028-A435-4246-8739-09D1953E1B33}">
      <dgm:prSet phldrT="[Testo]" phldr="1"/>
      <dgm:spPr/>
      <dgm:t>
        <a:bodyPr/>
        <a:lstStyle/>
        <a:p>
          <a:endParaRPr lang="it-IT" sz="1100"/>
        </a:p>
      </dgm:t>
    </dgm:pt>
    <dgm:pt modelId="{79C32DF8-168B-4074-89C1-EA35DEA28A5E}" type="parTrans" cxnId="{3AE57BC7-5384-450E-A8B9-70ADC20F8500}">
      <dgm:prSet/>
      <dgm:spPr/>
      <dgm:t>
        <a:bodyPr/>
        <a:lstStyle/>
        <a:p>
          <a:endParaRPr lang="it-IT"/>
        </a:p>
      </dgm:t>
    </dgm:pt>
    <dgm:pt modelId="{9F450E91-AE65-48FD-803D-31FB80FC2162}" type="sibTrans" cxnId="{3AE57BC7-5384-450E-A8B9-70ADC20F8500}">
      <dgm:prSet/>
      <dgm:spPr/>
      <dgm:t>
        <a:bodyPr/>
        <a:lstStyle/>
        <a:p>
          <a:endParaRPr lang="it-IT"/>
        </a:p>
      </dgm:t>
    </dgm:pt>
    <dgm:pt modelId="{9A3D57BB-C15F-4C97-9B8C-C60A59266951}">
      <dgm:prSet phldrT="[Testo]" phldr="1"/>
      <dgm:spPr/>
      <dgm:t>
        <a:bodyPr/>
        <a:lstStyle/>
        <a:p>
          <a:endParaRPr lang="it-IT" sz="1400"/>
        </a:p>
      </dgm:t>
    </dgm:pt>
    <dgm:pt modelId="{18551FE1-4551-4328-AAE6-033CB60368D6}" type="parTrans" cxnId="{9BE8FF3F-3EE9-47B1-B38A-2C9071D5DCA8}">
      <dgm:prSet/>
      <dgm:spPr/>
      <dgm:t>
        <a:bodyPr/>
        <a:lstStyle/>
        <a:p>
          <a:endParaRPr lang="it-IT"/>
        </a:p>
      </dgm:t>
    </dgm:pt>
    <dgm:pt modelId="{F35E9D5C-CD99-4CFF-B1FD-646A0366F1F1}" type="sibTrans" cxnId="{9BE8FF3F-3EE9-47B1-B38A-2C9071D5DCA8}">
      <dgm:prSet/>
      <dgm:spPr/>
      <dgm:t>
        <a:bodyPr/>
        <a:lstStyle/>
        <a:p>
          <a:endParaRPr lang="it-IT"/>
        </a:p>
      </dgm:t>
    </dgm:pt>
    <dgm:pt modelId="{B5C41FA0-C1AB-43C0-A3B3-CC7B0926DF93}">
      <dgm:prSet phldrT="[Testo]" custT="1"/>
      <dgm:spPr/>
      <dgm:t>
        <a:bodyPr/>
        <a:lstStyle/>
        <a:p>
          <a:r>
            <a:rPr lang="it-IT" sz="1600" b="0" i="0" dirty="0" smtClean="0"/>
            <a:t>Non utilizzare l'acqua potabile per lavare </a:t>
          </a:r>
          <a:r>
            <a:rPr lang="it-IT" sz="1600" b="0" i="0" dirty="0" err="1" smtClean="0"/>
            <a:t>automobili.Non</a:t>
          </a:r>
          <a:r>
            <a:rPr lang="it-IT" sz="1600" b="0" i="0" dirty="0" smtClean="0"/>
            <a:t> innaffiare il giardino, il prato o le fioriere dei terrazzi con acqua potabile e nelle ore calde della giornata.</a:t>
          </a:r>
          <a:endParaRPr lang="it-IT" sz="1600" dirty="0"/>
        </a:p>
      </dgm:t>
    </dgm:pt>
    <dgm:pt modelId="{A0A6E7C3-2977-40BD-AB5A-D38264DCC1F7}" type="parTrans" cxnId="{05B4714D-9C84-4475-AA8A-FDE94D1E8D43}">
      <dgm:prSet/>
      <dgm:spPr/>
      <dgm:t>
        <a:bodyPr/>
        <a:lstStyle/>
        <a:p>
          <a:endParaRPr lang="it-IT"/>
        </a:p>
      </dgm:t>
    </dgm:pt>
    <dgm:pt modelId="{E3E45511-1B4E-41A3-8B36-52DE0F010438}" type="sibTrans" cxnId="{05B4714D-9C84-4475-AA8A-FDE94D1E8D43}">
      <dgm:prSet/>
      <dgm:spPr/>
      <dgm:t>
        <a:bodyPr/>
        <a:lstStyle/>
        <a:p>
          <a:endParaRPr lang="it-IT"/>
        </a:p>
      </dgm:t>
    </dgm:pt>
    <dgm:pt modelId="{636808A9-83DB-42C2-99BF-3FDF435F8831}">
      <dgm:prSet phldrT="[Testo]" phldr="1" custT="1"/>
      <dgm:spPr/>
      <dgm:t>
        <a:bodyPr/>
        <a:lstStyle/>
        <a:p>
          <a:endParaRPr lang="it-IT" sz="1600" dirty="0"/>
        </a:p>
      </dgm:t>
    </dgm:pt>
    <dgm:pt modelId="{9D1AF0C4-428B-462D-B1D9-05638EBB29A0}" type="parTrans" cxnId="{C93EFBB6-4FD8-4611-88B6-AEDA53667D89}">
      <dgm:prSet/>
      <dgm:spPr/>
      <dgm:t>
        <a:bodyPr/>
        <a:lstStyle/>
        <a:p>
          <a:endParaRPr lang="it-IT"/>
        </a:p>
      </dgm:t>
    </dgm:pt>
    <dgm:pt modelId="{95D4EA0F-832C-4D41-AF29-B52F63344841}" type="sibTrans" cxnId="{C93EFBB6-4FD8-4611-88B6-AEDA53667D89}">
      <dgm:prSet/>
      <dgm:spPr/>
      <dgm:t>
        <a:bodyPr/>
        <a:lstStyle/>
        <a:p>
          <a:endParaRPr lang="it-IT"/>
        </a:p>
      </dgm:t>
    </dgm:pt>
    <dgm:pt modelId="{B4B3BA29-BC52-4675-B46D-C93D06EEA7F7}" type="pres">
      <dgm:prSet presAssocID="{15F37EFD-E390-443F-BB57-7DFAEF0BA355}" presName="linear" presStyleCnt="0">
        <dgm:presLayoutVars>
          <dgm:dir/>
          <dgm:resizeHandles val="exact"/>
        </dgm:presLayoutVars>
      </dgm:prSet>
      <dgm:spPr/>
      <dgm:t>
        <a:bodyPr/>
        <a:lstStyle/>
        <a:p>
          <a:endParaRPr lang="it-IT"/>
        </a:p>
      </dgm:t>
    </dgm:pt>
    <dgm:pt modelId="{7592B708-1B15-4CF8-BFEE-031F647983C7}" type="pres">
      <dgm:prSet presAssocID="{B7C511C8-DCB9-48C3-A628-8E3526E4A6AC}" presName="comp" presStyleCnt="0"/>
      <dgm:spPr/>
    </dgm:pt>
    <dgm:pt modelId="{DBDEB14E-1D76-4D28-9CB9-9F1F0149D192}" type="pres">
      <dgm:prSet presAssocID="{B7C511C8-DCB9-48C3-A628-8E3526E4A6AC}" presName="box" presStyleLbl="node1" presStyleIdx="0" presStyleCnt="3"/>
      <dgm:spPr/>
      <dgm:t>
        <a:bodyPr/>
        <a:lstStyle/>
        <a:p>
          <a:endParaRPr lang="it-IT"/>
        </a:p>
      </dgm:t>
    </dgm:pt>
    <dgm:pt modelId="{EE2C01B1-D459-4F75-84AA-22BC980B0BCB}" type="pres">
      <dgm:prSet presAssocID="{B7C511C8-DCB9-48C3-A628-8E3526E4A6AC}" presName="img" presStyleLbl="fgImgPlace1" presStyleIdx="0" presStyleCnt="3"/>
      <dgm:spPr>
        <a:blipFill rotWithShape="1">
          <a:blip xmlns:r="http://schemas.openxmlformats.org/officeDocument/2006/relationships" r:embed="rId1"/>
          <a:stretch>
            <a:fillRect/>
          </a:stretch>
        </a:blipFill>
      </dgm:spPr>
    </dgm:pt>
    <dgm:pt modelId="{6D9F33F5-B686-4CAA-B2B3-28B1FD5259F0}" type="pres">
      <dgm:prSet presAssocID="{B7C511C8-DCB9-48C3-A628-8E3526E4A6AC}" presName="text" presStyleLbl="node1" presStyleIdx="0" presStyleCnt="3">
        <dgm:presLayoutVars>
          <dgm:bulletEnabled val="1"/>
        </dgm:presLayoutVars>
      </dgm:prSet>
      <dgm:spPr/>
      <dgm:t>
        <a:bodyPr/>
        <a:lstStyle/>
        <a:p>
          <a:endParaRPr lang="it-IT"/>
        </a:p>
      </dgm:t>
    </dgm:pt>
    <dgm:pt modelId="{66EE4309-FD05-42BE-A1D9-A2F95E60240F}" type="pres">
      <dgm:prSet presAssocID="{E54D052F-8B10-4FFE-955E-388A59D6EE96}" presName="spacer" presStyleCnt="0"/>
      <dgm:spPr/>
    </dgm:pt>
    <dgm:pt modelId="{74AC3755-48B8-409A-996B-EA0FD9CC5D67}" type="pres">
      <dgm:prSet presAssocID="{1DB70FDC-0ED2-4E41-8B04-E7D3B99FFA51}" presName="comp" presStyleCnt="0"/>
      <dgm:spPr/>
    </dgm:pt>
    <dgm:pt modelId="{832B3BFA-1C2D-43F4-873E-9A8376F14202}" type="pres">
      <dgm:prSet presAssocID="{1DB70FDC-0ED2-4E41-8B04-E7D3B99FFA51}" presName="box" presStyleLbl="node1" presStyleIdx="1" presStyleCnt="3"/>
      <dgm:spPr/>
      <dgm:t>
        <a:bodyPr/>
        <a:lstStyle/>
        <a:p>
          <a:endParaRPr lang="it-IT"/>
        </a:p>
      </dgm:t>
    </dgm:pt>
    <dgm:pt modelId="{BFBC1094-4094-42F4-AD43-C1CB951AEC87}" type="pres">
      <dgm:prSet presAssocID="{1DB70FDC-0ED2-4E41-8B04-E7D3B99FFA51}" presName="img" presStyleLbl="fgImgPlace1" presStyleIdx="1" presStyleCnt="3"/>
      <dgm:spPr>
        <a:blipFill rotWithShape="1">
          <a:blip xmlns:r="http://schemas.openxmlformats.org/officeDocument/2006/relationships" r:embed="rId2"/>
          <a:stretch>
            <a:fillRect/>
          </a:stretch>
        </a:blipFill>
      </dgm:spPr>
    </dgm:pt>
    <dgm:pt modelId="{20F6AB94-3912-4ED5-8F35-BBAAEACD3134}" type="pres">
      <dgm:prSet presAssocID="{1DB70FDC-0ED2-4E41-8B04-E7D3B99FFA51}" presName="text" presStyleLbl="node1" presStyleIdx="1" presStyleCnt="3">
        <dgm:presLayoutVars>
          <dgm:bulletEnabled val="1"/>
        </dgm:presLayoutVars>
      </dgm:prSet>
      <dgm:spPr/>
      <dgm:t>
        <a:bodyPr/>
        <a:lstStyle/>
        <a:p>
          <a:endParaRPr lang="it-IT"/>
        </a:p>
      </dgm:t>
    </dgm:pt>
    <dgm:pt modelId="{DA6D210A-C94B-4E8F-8187-0A0E8246CFDD}" type="pres">
      <dgm:prSet presAssocID="{D2E19F37-937D-4F2E-9492-509895E33C9D}" presName="spacer" presStyleCnt="0"/>
      <dgm:spPr/>
    </dgm:pt>
    <dgm:pt modelId="{81BE8DD1-8BC3-4CE7-96FC-43C0A61E1D79}" type="pres">
      <dgm:prSet presAssocID="{9A3D57BB-C15F-4C97-9B8C-C60A59266951}" presName="comp" presStyleCnt="0"/>
      <dgm:spPr/>
    </dgm:pt>
    <dgm:pt modelId="{96EC82AD-CF23-4F75-B12E-7668BB77EA89}" type="pres">
      <dgm:prSet presAssocID="{9A3D57BB-C15F-4C97-9B8C-C60A59266951}" presName="box" presStyleLbl="node1" presStyleIdx="2" presStyleCnt="3" custLinFactNeighborX="0" custLinFactNeighborY="4092"/>
      <dgm:spPr/>
      <dgm:t>
        <a:bodyPr/>
        <a:lstStyle/>
        <a:p>
          <a:endParaRPr lang="it-IT"/>
        </a:p>
      </dgm:t>
    </dgm:pt>
    <dgm:pt modelId="{6D91EFD1-1A79-439D-93E8-EC45F7FCE29C}" type="pres">
      <dgm:prSet presAssocID="{9A3D57BB-C15F-4C97-9B8C-C60A59266951}" presName="img" presStyleLbl="fgImgPlace1" presStyleIdx="2" presStyleCnt="3"/>
      <dgm:spPr>
        <a:blipFill rotWithShape="1">
          <a:blip xmlns:r="http://schemas.openxmlformats.org/officeDocument/2006/relationships" r:embed="rId3"/>
          <a:stretch>
            <a:fillRect/>
          </a:stretch>
        </a:blipFill>
      </dgm:spPr>
    </dgm:pt>
    <dgm:pt modelId="{F0B7FB76-D7A2-4F1C-98D0-C4DF4BAA0ADE}" type="pres">
      <dgm:prSet presAssocID="{9A3D57BB-C15F-4C97-9B8C-C60A59266951}" presName="text" presStyleLbl="node1" presStyleIdx="2" presStyleCnt="3">
        <dgm:presLayoutVars>
          <dgm:bulletEnabled val="1"/>
        </dgm:presLayoutVars>
      </dgm:prSet>
      <dgm:spPr/>
      <dgm:t>
        <a:bodyPr/>
        <a:lstStyle/>
        <a:p>
          <a:endParaRPr lang="it-IT"/>
        </a:p>
      </dgm:t>
    </dgm:pt>
  </dgm:ptLst>
  <dgm:cxnLst>
    <dgm:cxn modelId="{AFC0BE17-8EC4-4353-8C95-D94EACBBC559}" type="presOf" srcId="{9A3D57BB-C15F-4C97-9B8C-C60A59266951}" destId="{F0B7FB76-D7A2-4F1C-98D0-C4DF4BAA0ADE}" srcOrd="1" destOrd="0" presId="urn:microsoft.com/office/officeart/2005/8/layout/vList4"/>
    <dgm:cxn modelId="{9AF4E8A2-40F2-40BE-9953-8F36F157325D}" srcId="{15F37EFD-E390-443F-BB57-7DFAEF0BA355}" destId="{B7C511C8-DCB9-48C3-A628-8E3526E4A6AC}" srcOrd="0" destOrd="0" parTransId="{4EEBBA38-6B7A-40E1-83D7-66C8E0B80321}" sibTransId="{E54D052F-8B10-4FFE-955E-388A59D6EE96}"/>
    <dgm:cxn modelId="{42D46F4C-86F3-482B-B0C0-AEDC452BF5EE}" type="presOf" srcId="{28A07382-B80A-438A-B87C-EE4B16B3F3F4}" destId="{6D9F33F5-B686-4CAA-B2B3-28B1FD5259F0}" srcOrd="1" destOrd="1" presId="urn:microsoft.com/office/officeart/2005/8/layout/vList4"/>
    <dgm:cxn modelId="{89567C65-0961-46C9-A6FE-C24E4F145147}" type="presOf" srcId="{C5CBEC0F-F332-40F5-A445-F2D22343B07E}" destId="{832B3BFA-1C2D-43F4-873E-9A8376F14202}" srcOrd="0" destOrd="1" presId="urn:microsoft.com/office/officeart/2005/8/layout/vList4"/>
    <dgm:cxn modelId="{2D7B4EA0-4A70-440A-BF73-F79D0AC18648}" type="presOf" srcId="{28A07382-B80A-438A-B87C-EE4B16B3F3F4}" destId="{DBDEB14E-1D76-4D28-9CB9-9F1F0149D192}" srcOrd="0" destOrd="1" presId="urn:microsoft.com/office/officeart/2005/8/layout/vList4"/>
    <dgm:cxn modelId="{8D03D75B-2C97-4890-A9D1-ABF6552873AC}" srcId="{B7C511C8-DCB9-48C3-A628-8E3526E4A6AC}" destId="{50779B5E-8146-4B27-810B-20029235D58A}" srcOrd="1" destOrd="0" parTransId="{800606D6-C72B-4ED8-810E-254E83EC78B2}" sibTransId="{A8CAE205-8EC5-4334-8927-B640EB7542BC}"/>
    <dgm:cxn modelId="{0E6126C2-34F6-4FA8-AC56-9D4C26893563}" type="presOf" srcId="{C5CBEC0F-F332-40F5-A445-F2D22343B07E}" destId="{20F6AB94-3912-4ED5-8F35-BBAAEACD3134}" srcOrd="1" destOrd="1" presId="urn:microsoft.com/office/officeart/2005/8/layout/vList4"/>
    <dgm:cxn modelId="{7D21FD09-4E65-4AAC-8F06-E99A2B7A71E8}" type="presOf" srcId="{50779B5E-8146-4B27-810B-20029235D58A}" destId="{6D9F33F5-B686-4CAA-B2B3-28B1FD5259F0}" srcOrd="1" destOrd="2" presId="urn:microsoft.com/office/officeart/2005/8/layout/vList4"/>
    <dgm:cxn modelId="{BC0981E9-CF0A-4652-B3B2-FFB41C680E29}" srcId="{B7C511C8-DCB9-48C3-A628-8E3526E4A6AC}" destId="{28A07382-B80A-438A-B87C-EE4B16B3F3F4}" srcOrd="0" destOrd="0" parTransId="{B3193138-967C-46E5-B393-CDA21C33ABF8}" sibTransId="{43D7BDC0-9BB4-47EF-8483-6625D12F8365}"/>
    <dgm:cxn modelId="{F7455044-7A8B-431C-93CE-841702155B6C}" srcId="{15F37EFD-E390-443F-BB57-7DFAEF0BA355}" destId="{1DB70FDC-0ED2-4E41-8B04-E7D3B99FFA51}" srcOrd="1" destOrd="0" parTransId="{2AFE0386-A995-4494-B591-09359F224F9D}" sibTransId="{D2E19F37-937D-4F2E-9492-509895E33C9D}"/>
    <dgm:cxn modelId="{9BE8FF3F-3EE9-47B1-B38A-2C9071D5DCA8}" srcId="{15F37EFD-E390-443F-BB57-7DFAEF0BA355}" destId="{9A3D57BB-C15F-4C97-9B8C-C60A59266951}" srcOrd="2" destOrd="0" parTransId="{18551FE1-4551-4328-AAE6-033CB60368D6}" sibTransId="{F35E9D5C-CD99-4CFF-B1FD-646A0366F1F1}"/>
    <dgm:cxn modelId="{05B4714D-9C84-4475-AA8A-FDE94D1E8D43}" srcId="{9A3D57BB-C15F-4C97-9B8C-C60A59266951}" destId="{B5C41FA0-C1AB-43C0-A3B3-CC7B0926DF93}" srcOrd="0" destOrd="0" parTransId="{A0A6E7C3-2977-40BD-AB5A-D38264DCC1F7}" sibTransId="{E3E45511-1B4E-41A3-8B36-52DE0F010438}"/>
    <dgm:cxn modelId="{D44E4F8B-8A4D-4F77-8AE7-BBF4D4384F75}" type="presOf" srcId="{1DB70FDC-0ED2-4E41-8B04-E7D3B99FFA51}" destId="{832B3BFA-1C2D-43F4-873E-9A8376F14202}" srcOrd="0" destOrd="0" presId="urn:microsoft.com/office/officeart/2005/8/layout/vList4"/>
    <dgm:cxn modelId="{3AE57BC7-5384-450E-A8B9-70ADC20F8500}" srcId="{1DB70FDC-0ED2-4E41-8B04-E7D3B99FFA51}" destId="{98C4B028-A435-4246-8739-09D1953E1B33}" srcOrd="1" destOrd="0" parTransId="{79C32DF8-168B-4074-89C1-EA35DEA28A5E}" sibTransId="{9F450E91-AE65-48FD-803D-31FB80FC2162}"/>
    <dgm:cxn modelId="{04DB0B63-2E18-47ED-8174-FDD22941E936}" type="presOf" srcId="{B5C41FA0-C1AB-43C0-A3B3-CC7B0926DF93}" destId="{F0B7FB76-D7A2-4F1C-98D0-C4DF4BAA0ADE}" srcOrd="1" destOrd="1" presId="urn:microsoft.com/office/officeart/2005/8/layout/vList4"/>
    <dgm:cxn modelId="{E7EA7FC4-1EB1-452B-9969-159DBBB76200}" type="presOf" srcId="{636808A9-83DB-42C2-99BF-3FDF435F8831}" destId="{96EC82AD-CF23-4F75-B12E-7668BB77EA89}" srcOrd="0" destOrd="2" presId="urn:microsoft.com/office/officeart/2005/8/layout/vList4"/>
    <dgm:cxn modelId="{B08E641E-62AA-4CF4-A6CE-2D87E9158CCA}" type="presOf" srcId="{1DB70FDC-0ED2-4E41-8B04-E7D3B99FFA51}" destId="{20F6AB94-3912-4ED5-8F35-BBAAEACD3134}" srcOrd="1" destOrd="0" presId="urn:microsoft.com/office/officeart/2005/8/layout/vList4"/>
    <dgm:cxn modelId="{177F6EB4-58E4-4CFF-9037-EAA60720CEE9}" type="presOf" srcId="{98C4B028-A435-4246-8739-09D1953E1B33}" destId="{832B3BFA-1C2D-43F4-873E-9A8376F14202}" srcOrd="0" destOrd="2" presId="urn:microsoft.com/office/officeart/2005/8/layout/vList4"/>
    <dgm:cxn modelId="{F08C2683-B1A4-4171-8D6C-80FCFFB5B054}" type="presOf" srcId="{98C4B028-A435-4246-8739-09D1953E1B33}" destId="{20F6AB94-3912-4ED5-8F35-BBAAEACD3134}" srcOrd="1" destOrd="2" presId="urn:microsoft.com/office/officeart/2005/8/layout/vList4"/>
    <dgm:cxn modelId="{47CD4502-1298-4DE1-AC08-C4F4C3A32457}" type="presOf" srcId="{B5C41FA0-C1AB-43C0-A3B3-CC7B0926DF93}" destId="{96EC82AD-CF23-4F75-B12E-7668BB77EA89}" srcOrd="0" destOrd="1" presId="urn:microsoft.com/office/officeart/2005/8/layout/vList4"/>
    <dgm:cxn modelId="{42D8B0B0-D282-48F4-9EEC-4F8025B5FB3A}" type="presOf" srcId="{B7C511C8-DCB9-48C3-A628-8E3526E4A6AC}" destId="{6D9F33F5-B686-4CAA-B2B3-28B1FD5259F0}" srcOrd="1" destOrd="0" presId="urn:microsoft.com/office/officeart/2005/8/layout/vList4"/>
    <dgm:cxn modelId="{8A842E37-4844-4185-9584-D7218AC8CD08}" type="presOf" srcId="{50779B5E-8146-4B27-810B-20029235D58A}" destId="{DBDEB14E-1D76-4D28-9CB9-9F1F0149D192}" srcOrd="0" destOrd="2" presId="urn:microsoft.com/office/officeart/2005/8/layout/vList4"/>
    <dgm:cxn modelId="{36EA0EF6-D06F-4E59-9533-11FA9B5F0641}" type="presOf" srcId="{B7C511C8-DCB9-48C3-A628-8E3526E4A6AC}" destId="{DBDEB14E-1D76-4D28-9CB9-9F1F0149D192}" srcOrd="0" destOrd="0" presId="urn:microsoft.com/office/officeart/2005/8/layout/vList4"/>
    <dgm:cxn modelId="{44042E34-98C4-4CBB-8F10-69D3EA155303}" type="presOf" srcId="{636808A9-83DB-42C2-99BF-3FDF435F8831}" destId="{F0B7FB76-D7A2-4F1C-98D0-C4DF4BAA0ADE}" srcOrd="1" destOrd="2" presId="urn:microsoft.com/office/officeart/2005/8/layout/vList4"/>
    <dgm:cxn modelId="{85C02818-230C-436E-A3FE-44ABD18C9AEB}" type="presOf" srcId="{9A3D57BB-C15F-4C97-9B8C-C60A59266951}" destId="{96EC82AD-CF23-4F75-B12E-7668BB77EA89}" srcOrd="0" destOrd="0" presId="urn:microsoft.com/office/officeart/2005/8/layout/vList4"/>
    <dgm:cxn modelId="{E3618E1C-7049-4A70-BE2D-E322D6A2096A}" srcId="{1DB70FDC-0ED2-4E41-8B04-E7D3B99FFA51}" destId="{C5CBEC0F-F332-40F5-A445-F2D22343B07E}" srcOrd="0" destOrd="0" parTransId="{D3D21242-C52D-476B-9D40-82BEABC28835}" sibTransId="{A876030F-B029-4F9A-A305-3DA24097008D}"/>
    <dgm:cxn modelId="{C93EFBB6-4FD8-4611-88B6-AEDA53667D89}" srcId="{9A3D57BB-C15F-4C97-9B8C-C60A59266951}" destId="{636808A9-83DB-42C2-99BF-3FDF435F8831}" srcOrd="1" destOrd="0" parTransId="{9D1AF0C4-428B-462D-B1D9-05638EBB29A0}" sibTransId="{95D4EA0F-832C-4D41-AF29-B52F63344841}"/>
    <dgm:cxn modelId="{793BBCCC-AE53-4D6F-B18B-B991A670C39C}" type="presOf" srcId="{15F37EFD-E390-443F-BB57-7DFAEF0BA355}" destId="{B4B3BA29-BC52-4675-B46D-C93D06EEA7F7}" srcOrd="0" destOrd="0" presId="urn:microsoft.com/office/officeart/2005/8/layout/vList4"/>
    <dgm:cxn modelId="{D672D17F-1EFD-496A-BA51-101A4F4CED19}" type="presParOf" srcId="{B4B3BA29-BC52-4675-B46D-C93D06EEA7F7}" destId="{7592B708-1B15-4CF8-BFEE-031F647983C7}" srcOrd="0" destOrd="0" presId="urn:microsoft.com/office/officeart/2005/8/layout/vList4"/>
    <dgm:cxn modelId="{3DB907ED-81BE-47E9-A00D-6B65D6E9173C}" type="presParOf" srcId="{7592B708-1B15-4CF8-BFEE-031F647983C7}" destId="{DBDEB14E-1D76-4D28-9CB9-9F1F0149D192}" srcOrd="0" destOrd="0" presId="urn:microsoft.com/office/officeart/2005/8/layout/vList4"/>
    <dgm:cxn modelId="{286BF27E-09ED-45EB-96D3-51699B27F525}" type="presParOf" srcId="{7592B708-1B15-4CF8-BFEE-031F647983C7}" destId="{EE2C01B1-D459-4F75-84AA-22BC980B0BCB}" srcOrd="1" destOrd="0" presId="urn:microsoft.com/office/officeart/2005/8/layout/vList4"/>
    <dgm:cxn modelId="{7D115650-356C-461B-AC77-9F0B0607E0A7}" type="presParOf" srcId="{7592B708-1B15-4CF8-BFEE-031F647983C7}" destId="{6D9F33F5-B686-4CAA-B2B3-28B1FD5259F0}" srcOrd="2" destOrd="0" presId="urn:microsoft.com/office/officeart/2005/8/layout/vList4"/>
    <dgm:cxn modelId="{480A3A00-FCF5-4459-A844-37A39883E93B}" type="presParOf" srcId="{B4B3BA29-BC52-4675-B46D-C93D06EEA7F7}" destId="{66EE4309-FD05-42BE-A1D9-A2F95E60240F}" srcOrd="1" destOrd="0" presId="urn:microsoft.com/office/officeart/2005/8/layout/vList4"/>
    <dgm:cxn modelId="{071EB651-8389-4081-AA2D-2127EF9B6FAE}" type="presParOf" srcId="{B4B3BA29-BC52-4675-B46D-C93D06EEA7F7}" destId="{74AC3755-48B8-409A-996B-EA0FD9CC5D67}" srcOrd="2" destOrd="0" presId="urn:microsoft.com/office/officeart/2005/8/layout/vList4"/>
    <dgm:cxn modelId="{E78DBE2F-C077-40C8-BE8D-82034369018A}" type="presParOf" srcId="{74AC3755-48B8-409A-996B-EA0FD9CC5D67}" destId="{832B3BFA-1C2D-43F4-873E-9A8376F14202}" srcOrd="0" destOrd="0" presId="urn:microsoft.com/office/officeart/2005/8/layout/vList4"/>
    <dgm:cxn modelId="{D73928D1-E234-470C-BDC3-41B3911F679D}" type="presParOf" srcId="{74AC3755-48B8-409A-996B-EA0FD9CC5D67}" destId="{BFBC1094-4094-42F4-AD43-C1CB951AEC87}" srcOrd="1" destOrd="0" presId="urn:microsoft.com/office/officeart/2005/8/layout/vList4"/>
    <dgm:cxn modelId="{85BBE2B3-0682-476E-9A8A-15D532C04E28}" type="presParOf" srcId="{74AC3755-48B8-409A-996B-EA0FD9CC5D67}" destId="{20F6AB94-3912-4ED5-8F35-BBAAEACD3134}" srcOrd="2" destOrd="0" presId="urn:microsoft.com/office/officeart/2005/8/layout/vList4"/>
    <dgm:cxn modelId="{1F2FF6DA-AC2D-4D66-923D-FEF46FB1F820}" type="presParOf" srcId="{B4B3BA29-BC52-4675-B46D-C93D06EEA7F7}" destId="{DA6D210A-C94B-4E8F-8187-0A0E8246CFDD}" srcOrd="3" destOrd="0" presId="urn:microsoft.com/office/officeart/2005/8/layout/vList4"/>
    <dgm:cxn modelId="{AE0AD916-0518-46A5-8E21-55B999D2948C}" type="presParOf" srcId="{B4B3BA29-BC52-4675-B46D-C93D06EEA7F7}" destId="{81BE8DD1-8BC3-4CE7-96FC-43C0A61E1D79}" srcOrd="4" destOrd="0" presId="urn:microsoft.com/office/officeart/2005/8/layout/vList4"/>
    <dgm:cxn modelId="{85B77DEE-49B0-4717-8974-7F973C2EA918}" type="presParOf" srcId="{81BE8DD1-8BC3-4CE7-96FC-43C0A61E1D79}" destId="{96EC82AD-CF23-4F75-B12E-7668BB77EA89}" srcOrd="0" destOrd="0" presId="urn:microsoft.com/office/officeart/2005/8/layout/vList4"/>
    <dgm:cxn modelId="{6CCFD24A-DA6F-4B85-B8D6-837AD3F9E1BB}" type="presParOf" srcId="{81BE8DD1-8BC3-4CE7-96FC-43C0A61E1D79}" destId="{6D91EFD1-1A79-439D-93E8-EC45F7FCE29C}" srcOrd="1" destOrd="0" presId="urn:microsoft.com/office/officeart/2005/8/layout/vList4"/>
    <dgm:cxn modelId="{07FC27DE-9D47-47DC-8735-CF1495E0A2E4}" type="presParOf" srcId="{81BE8DD1-8BC3-4CE7-96FC-43C0A61E1D79}" destId="{F0B7FB76-D7A2-4F1C-98D0-C4DF4BAA0ADE}"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3E8030-274D-42A0-8B12-922F184992D2}" type="doc">
      <dgm:prSet loTypeId="urn:microsoft.com/office/officeart/2005/8/layout/vList4" loCatId="list" qsTypeId="urn:microsoft.com/office/officeart/2005/8/quickstyle/simple1" qsCatId="simple" csTypeId="urn:microsoft.com/office/officeart/2005/8/colors/colorful5" csCatId="colorful" phldr="1"/>
      <dgm:spPr/>
      <dgm:t>
        <a:bodyPr/>
        <a:lstStyle/>
        <a:p>
          <a:endParaRPr lang="it-IT"/>
        </a:p>
      </dgm:t>
    </dgm:pt>
    <dgm:pt modelId="{AD4EFBCD-D8CF-476C-A098-3601CB244C81}">
      <dgm:prSet phldrT="[Testo]" phldr="1"/>
      <dgm:spPr/>
      <dgm:t>
        <a:bodyPr/>
        <a:lstStyle/>
        <a:p>
          <a:endParaRPr lang="it-IT" dirty="0"/>
        </a:p>
      </dgm:t>
    </dgm:pt>
    <dgm:pt modelId="{3CBFEFB4-9245-40F3-B462-36D8309589AB}" type="parTrans" cxnId="{27CFBED2-95B5-4699-823A-3E9FBC2E9CA5}">
      <dgm:prSet/>
      <dgm:spPr/>
      <dgm:t>
        <a:bodyPr/>
        <a:lstStyle/>
        <a:p>
          <a:endParaRPr lang="it-IT"/>
        </a:p>
      </dgm:t>
    </dgm:pt>
    <dgm:pt modelId="{6A716BB0-50A8-4219-BB52-22214C4AEF7E}" type="sibTrans" cxnId="{27CFBED2-95B5-4699-823A-3E9FBC2E9CA5}">
      <dgm:prSet/>
      <dgm:spPr/>
      <dgm:t>
        <a:bodyPr/>
        <a:lstStyle/>
        <a:p>
          <a:endParaRPr lang="it-IT"/>
        </a:p>
      </dgm:t>
    </dgm:pt>
    <dgm:pt modelId="{7E6A8AA8-48B0-4E32-9A92-614CEC50AAD2}">
      <dgm:prSet phldrT="[Testo]"/>
      <dgm:spPr/>
      <dgm:t>
        <a:bodyPr/>
        <a:lstStyle/>
        <a:p>
          <a:r>
            <a:rPr lang="it-IT" b="0" i="0" dirty="0" smtClean="0"/>
            <a:t>Chiudere bene i rubinetti una volta riempito sufficientemente il lavabo per pulire piatti e altre stoviglie.</a:t>
          </a:r>
          <a:endParaRPr lang="it-IT" dirty="0"/>
        </a:p>
      </dgm:t>
    </dgm:pt>
    <dgm:pt modelId="{F7FA9DDB-15E1-4FD4-999A-EFC297D6F7FF}" type="parTrans" cxnId="{7354084B-C1D5-4B97-B05A-E84AF3B8F240}">
      <dgm:prSet/>
      <dgm:spPr/>
      <dgm:t>
        <a:bodyPr/>
        <a:lstStyle/>
        <a:p>
          <a:endParaRPr lang="it-IT"/>
        </a:p>
      </dgm:t>
    </dgm:pt>
    <dgm:pt modelId="{64844CAC-B4D5-4ECA-BECE-EB6627A56061}" type="sibTrans" cxnId="{7354084B-C1D5-4B97-B05A-E84AF3B8F240}">
      <dgm:prSet/>
      <dgm:spPr/>
      <dgm:t>
        <a:bodyPr/>
        <a:lstStyle/>
        <a:p>
          <a:endParaRPr lang="it-IT"/>
        </a:p>
      </dgm:t>
    </dgm:pt>
    <dgm:pt modelId="{1E7D809D-4185-4DB3-AFEE-6756F8EC7270}">
      <dgm:prSet phldrT="[Testo]" phldr="1"/>
      <dgm:spPr/>
      <dgm:t>
        <a:bodyPr/>
        <a:lstStyle/>
        <a:p>
          <a:endParaRPr lang="it-IT"/>
        </a:p>
      </dgm:t>
    </dgm:pt>
    <dgm:pt modelId="{F576B0CE-9D7C-434A-A66E-D470C60A5681}" type="parTrans" cxnId="{A69A8F3B-55BE-48D7-A4E9-58CE56B8F73D}">
      <dgm:prSet/>
      <dgm:spPr/>
      <dgm:t>
        <a:bodyPr/>
        <a:lstStyle/>
        <a:p>
          <a:endParaRPr lang="it-IT"/>
        </a:p>
      </dgm:t>
    </dgm:pt>
    <dgm:pt modelId="{39E1A2D7-9A3C-469B-8515-80DE7B7328FA}" type="sibTrans" cxnId="{A69A8F3B-55BE-48D7-A4E9-58CE56B8F73D}">
      <dgm:prSet/>
      <dgm:spPr/>
      <dgm:t>
        <a:bodyPr/>
        <a:lstStyle/>
        <a:p>
          <a:endParaRPr lang="it-IT"/>
        </a:p>
      </dgm:t>
    </dgm:pt>
    <dgm:pt modelId="{9F9351FA-04C1-4F7D-BEB5-28D262ED75D5}">
      <dgm:prSet phldrT="[Testo]" phldr="1"/>
      <dgm:spPr/>
      <dgm:t>
        <a:bodyPr/>
        <a:lstStyle/>
        <a:p>
          <a:endParaRPr lang="it-IT" sz="1300"/>
        </a:p>
      </dgm:t>
    </dgm:pt>
    <dgm:pt modelId="{B3E7167B-2E51-43C5-A466-F4755D110721}" type="parTrans" cxnId="{16A20D46-C79A-4B5A-9A6E-57734E9C2CA6}">
      <dgm:prSet/>
      <dgm:spPr/>
      <dgm:t>
        <a:bodyPr/>
        <a:lstStyle/>
        <a:p>
          <a:endParaRPr lang="it-IT"/>
        </a:p>
      </dgm:t>
    </dgm:pt>
    <dgm:pt modelId="{CF2FFF31-077E-4144-A819-33413D88ABA2}" type="sibTrans" cxnId="{16A20D46-C79A-4B5A-9A6E-57734E9C2CA6}">
      <dgm:prSet/>
      <dgm:spPr/>
      <dgm:t>
        <a:bodyPr/>
        <a:lstStyle/>
        <a:p>
          <a:endParaRPr lang="it-IT"/>
        </a:p>
      </dgm:t>
    </dgm:pt>
    <dgm:pt modelId="{4968242A-7B94-4269-9D8B-165DE733F9D0}">
      <dgm:prSet phldrT="[Testo]" custT="1"/>
      <dgm:spPr/>
      <dgm:t>
        <a:bodyPr/>
        <a:lstStyle/>
        <a:p>
          <a:r>
            <a:rPr lang="it-IT" sz="1800" b="0" i="0" dirty="0" smtClean="0"/>
            <a:t>Non lasciare aperto il rubinetto lavando la frutta o </a:t>
          </a:r>
          <a:r>
            <a:rPr lang="it-IT" sz="1800" b="0" i="0" dirty="0" err="1" smtClean="0"/>
            <a:t>rinfrescandoi</a:t>
          </a:r>
          <a:r>
            <a:rPr lang="it-IT" sz="1800" b="0" i="0" dirty="0" smtClean="0"/>
            <a:t> viveri.</a:t>
          </a:r>
          <a:endParaRPr lang="it-IT" sz="1800" dirty="0"/>
        </a:p>
      </dgm:t>
    </dgm:pt>
    <dgm:pt modelId="{61206416-FF56-4C31-A7AF-07D07818C28A}" type="parTrans" cxnId="{3305862C-6745-4EEF-97B0-2DC1FA6544B1}">
      <dgm:prSet/>
      <dgm:spPr/>
      <dgm:t>
        <a:bodyPr/>
        <a:lstStyle/>
        <a:p>
          <a:endParaRPr lang="it-IT"/>
        </a:p>
      </dgm:t>
    </dgm:pt>
    <dgm:pt modelId="{2D7E747E-6B14-4483-9A56-5DC3A9931BFF}" type="sibTrans" cxnId="{3305862C-6745-4EEF-97B0-2DC1FA6544B1}">
      <dgm:prSet/>
      <dgm:spPr/>
      <dgm:t>
        <a:bodyPr/>
        <a:lstStyle/>
        <a:p>
          <a:endParaRPr lang="it-IT"/>
        </a:p>
      </dgm:t>
    </dgm:pt>
    <dgm:pt modelId="{E6573B93-9B46-4469-B85B-A3208D317813}">
      <dgm:prSet phldrT="[Testo]" phldr="1" custT="1"/>
      <dgm:spPr/>
      <dgm:t>
        <a:bodyPr/>
        <a:lstStyle/>
        <a:p>
          <a:endParaRPr lang="it-IT" sz="1800" dirty="0"/>
        </a:p>
      </dgm:t>
    </dgm:pt>
    <dgm:pt modelId="{08493E29-DCA6-40C8-BD4D-26FF92F2C73A}" type="parTrans" cxnId="{D23920CF-9503-4F99-9410-172AC4856290}">
      <dgm:prSet/>
      <dgm:spPr/>
      <dgm:t>
        <a:bodyPr/>
        <a:lstStyle/>
        <a:p>
          <a:endParaRPr lang="it-IT"/>
        </a:p>
      </dgm:t>
    </dgm:pt>
    <dgm:pt modelId="{66A024C7-F9CF-4F59-820A-96BA543A14EC}" type="sibTrans" cxnId="{D23920CF-9503-4F99-9410-172AC4856290}">
      <dgm:prSet/>
      <dgm:spPr/>
      <dgm:t>
        <a:bodyPr/>
        <a:lstStyle/>
        <a:p>
          <a:endParaRPr lang="it-IT"/>
        </a:p>
      </dgm:t>
    </dgm:pt>
    <dgm:pt modelId="{37B2969F-3E9A-49FC-8B25-FA8AE5F39389}">
      <dgm:prSet phldrT="[Testo]" phldr="1"/>
      <dgm:spPr/>
      <dgm:t>
        <a:bodyPr/>
        <a:lstStyle/>
        <a:p>
          <a:endParaRPr lang="it-IT" sz="1300"/>
        </a:p>
      </dgm:t>
    </dgm:pt>
    <dgm:pt modelId="{677A55F5-DCC4-4870-B0B4-1E510C94FFC6}" type="parTrans" cxnId="{D60DCBDA-35C0-4350-BCC7-349997643453}">
      <dgm:prSet/>
      <dgm:spPr/>
      <dgm:t>
        <a:bodyPr/>
        <a:lstStyle/>
        <a:p>
          <a:endParaRPr lang="it-IT"/>
        </a:p>
      </dgm:t>
    </dgm:pt>
    <dgm:pt modelId="{B383B118-E340-4C08-A150-F6A0CCEF1EE7}" type="sibTrans" cxnId="{D60DCBDA-35C0-4350-BCC7-349997643453}">
      <dgm:prSet/>
      <dgm:spPr/>
      <dgm:t>
        <a:bodyPr/>
        <a:lstStyle/>
        <a:p>
          <a:endParaRPr lang="it-IT"/>
        </a:p>
      </dgm:t>
    </dgm:pt>
    <dgm:pt modelId="{B35760E6-3095-422F-A032-08F194F0C60B}">
      <dgm:prSet phldrT="[Testo]" custT="1"/>
      <dgm:spPr/>
      <dgm:t>
        <a:bodyPr/>
        <a:lstStyle/>
        <a:p>
          <a:r>
            <a:rPr lang="it-IT" sz="1400" b="0" i="0" dirty="0" smtClean="0"/>
            <a:t>Non trascurare di riparare piccole perdite d'acqua del rubinetto o del WC, altrimenti rischiamo di sprecare anche 100 litri di acqua al giorno.</a:t>
          </a:r>
          <a:endParaRPr lang="it-IT" sz="1400" dirty="0"/>
        </a:p>
      </dgm:t>
    </dgm:pt>
    <dgm:pt modelId="{2599AA64-F859-494D-88E7-28A2D0BCFE22}" type="parTrans" cxnId="{2F86B7CC-1B25-4829-A540-F6DD28E9D2C4}">
      <dgm:prSet/>
      <dgm:spPr/>
      <dgm:t>
        <a:bodyPr/>
        <a:lstStyle/>
        <a:p>
          <a:endParaRPr lang="it-IT"/>
        </a:p>
      </dgm:t>
    </dgm:pt>
    <dgm:pt modelId="{5AEE6AF6-FC1D-410D-8626-1DAADF6CE866}" type="sibTrans" cxnId="{2F86B7CC-1B25-4829-A540-F6DD28E9D2C4}">
      <dgm:prSet/>
      <dgm:spPr/>
      <dgm:t>
        <a:bodyPr/>
        <a:lstStyle/>
        <a:p>
          <a:endParaRPr lang="it-IT"/>
        </a:p>
      </dgm:t>
    </dgm:pt>
    <dgm:pt modelId="{F57206E6-5F09-48AD-82FA-CA5567B537F3}">
      <dgm:prSet phldrT="[Testo]" phldr="1" custT="1"/>
      <dgm:spPr/>
      <dgm:t>
        <a:bodyPr/>
        <a:lstStyle/>
        <a:p>
          <a:endParaRPr lang="it-IT" sz="1400" dirty="0"/>
        </a:p>
      </dgm:t>
    </dgm:pt>
    <dgm:pt modelId="{7AF9C1F3-BA37-4493-A366-90FAFA39EC4D}" type="parTrans" cxnId="{1A4288FC-32C0-4F24-8EA2-8E332F94BE67}">
      <dgm:prSet/>
      <dgm:spPr/>
      <dgm:t>
        <a:bodyPr/>
        <a:lstStyle/>
        <a:p>
          <a:endParaRPr lang="it-IT"/>
        </a:p>
      </dgm:t>
    </dgm:pt>
    <dgm:pt modelId="{DF2E16F9-5FF4-4FBE-BC22-4A02518D044F}" type="sibTrans" cxnId="{1A4288FC-32C0-4F24-8EA2-8E332F94BE67}">
      <dgm:prSet/>
      <dgm:spPr/>
      <dgm:t>
        <a:bodyPr/>
        <a:lstStyle/>
        <a:p>
          <a:endParaRPr lang="it-IT"/>
        </a:p>
      </dgm:t>
    </dgm:pt>
    <dgm:pt modelId="{7B7A1AD8-AFBE-467F-B557-1079FE1FF6B9}" type="pres">
      <dgm:prSet presAssocID="{E63E8030-274D-42A0-8B12-922F184992D2}" presName="linear" presStyleCnt="0">
        <dgm:presLayoutVars>
          <dgm:dir/>
          <dgm:resizeHandles val="exact"/>
        </dgm:presLayoutVars>
      </dgm:prSet>
      <dgm:spPr/>
      <dgm:t>
        <a:bodyPr/>
        <a:lstStyle/>
        <a:p>
          <a:endParaRPr lang="it-IT"/>
        </a:p>
      </dgm:t>
    </dgm:pt>
    <dgm:pt modelId="{7B697CC9-8436-4715-B731-C87FB6DC9637}" type="pres">
      <dgm:prSet presAssocID="{AD4EFBCD-D8CF-476C-A098-3601CB244C81}" presName="comp" presStyleCnt="0"/>
      <dgm:spPr/>
    </dgm:pt>
    <dgm:pt modelId="{03B5B991-9975-4626-A7A1-688B3478FA1B}" type="pres">
      <dgm:prSet presAssocID="{AD4EFBCD-D8CF-476C-A098-3601CB244C81}" presName="box" presStyleLbl="node1" presStyleIdx="0" presStyleCnt="3"/>
      <dgm:spPr/>
      <dgm:t>
        <a:bodyPr/>
        <a:lstStyle/>
        <a:p>
          <a:endParaRPr lang="it-IT"/>
        </a:p>
      </dgm:t>
    </dgm:pt>
    <dgm:pt modelId="{761B585B-C13C-449E-AD88-6FFF66FCEAE0}" type="pres">
      <dgm:prSet presAssocID="{AD4EFBCD-D8CF-476C-A098-3601CB244C81}" presName="img" presStyleLbl="fgImgPlace1" presStyleIdx="0" presStyleCnt="3"/>
      <dgm:spPr>
        <a:blipFill rotWithShape="1">
          <a:blip xmlns:r="http://schemas.openxmlformats.org/officeDocument/2006/relationships" r:embed="rId1"/>
          <a:stretch>
            <a:fillRect/>
          </a:stretch>
        </a:blipFill>
      </dgm:spPr>
    </dgm:pt>
    <dgm:pt modelId="{88AB982B-6954-4231-9ABA-926D40A18598}" type="pres">
      <dgm:prSet presAssocID="{AD4EFBCD-D8CF-476C-A098-3601CB244C81}" presName="text" presStyleLbl="node1" presStyleIdx="0" presStyleCnt="3">
        <dgm:presLayoutVars>
          <dgm:bulletEnabled val="1"/>
        </dgm:presLayoutVars>
      </dgm:prSet>
      <dgm:spPr/>
      <dgm:t>
        <a:bodyPr/>
        <a:lstStyle/>
        <a:p>
          <a:endParaRPr lang="it-IT"/>
        </a:p>
      </dgm:t>
    </dgm:pt>
    <dgm:pt modelId="{7709E7C2-CD6E-4BD3-9090-F5D5A58DE407}" type="pres">
      <dgm:prSet presAssocID="{6A716BB0-50A8-4219-BB52-22214C4AEF7E}" presName="spacer" presStyleCnt="0"/>
      <dgm:spPr/>
    </dgm:pt>
    <dgm:pt modelId="{853F71A7-43E2-4B1D-9452-74400EA9917E}" type="pres">
      <dgm:prSet presAssocID="{9F9351FA-04C1-4F7D-BEB5-28D262ED75D5}" presName="comp" presStyleCnt="0"/>
      <dgm:spPr/>
    </dgm:pt>
    <dgm:pt modelId="{930D043A-1A38-4700-965E-8619B5930B56}" type="pres">
      <dgm:prSet presAssocID="{9F9351FA-04C1-4F7D-BEB5-28D262ED75D5}" presName="box" presStyleLbl="node1" presStyleIdx="1" presStyleCnt="3"/>
      <dgm:spPr/>
      <dgm:t>
        <a:bodyPr/>
        <a:lstStyle/>
        <a:p>
          <a:endParaRPr lang="it-IT"/>
        </a:p>
      </dgm:t>
    </dgm:pt>
    <dgm:pt modelId="{4F19B30C-86E1-4922-B56F-37E1C6C82A2E}" type="pres">
      <dgm:prSet presAssocID="{9F9351FA-04C1-4F7D-BEB5-28D262ED75D5}" presName="img" presStyleLbl="fgImgPlace1" presStyleIdx="1" presStyleCnt="3"/>
      <dgm:spPr>
        <a:blipFill rotWithShape="1">
          <a:blip xmlns:r="http://schemas.openxmlformats.org/officeDocument/2006/relationships" r:embed="rId2"/>
          <a:stretch>
            <a:fillRect/>
          </a:stretch>
        </a:blipFill>
      </dgm:spPr>
    </dgm:pt>
    <dgm:pt modelId="{18F8A8FA-BBA8-4927-A817-B2BC78D45133}" type="pres">
      <dgm:prSet presAssocID="{9F9351FA-04C1-4F7D-BEB5-28D262ED75D5}" presName="text" presStyleLbl="node1" presStyleIdx="1" presStyleCnt="3">
        <dgm:presLayoutVars>
          <dgm:bulletEnabled val="1"/>
        </dgm:presLayoutVars>
      </dgm:prSet>
      <dgm:spPr/>
      <dgm:t>
        <a:bodyPr/>
        <a:lstStyle/>
        <a:p>
          <a:endParaRPr lang="it-IT"/>
        </a:p>
      </dgm:t>
    </dgm:pt>
    <dgm:pt modelId="{97EB97AA-06BC-4FF4-9C00-9C469EB99D62}" type="pres">
      <dgm:prSet presAssocID="{CF2FFF31-077E-4144-A819-33413D88ABA2}" presName="spacer" presStyleCnt="0"/>
      <dgm:spPr/>
    </dgm:pt>
    <dgm:pt modelId="{B55E9321-EE6A-4DA5-A132-F9B6340448CB}" type="pres">
      <dgm:prSet presAssocID="{37B2969F-3E9A-49FC-8B25-FA8AE5F39389}" presName="comp" presStyleCnt="0"/>
      <dgm:spPr/>
    </dgm:pt>
    <dgm:pt modelId="{AA551ACC-491E-4914-8AC0-4E7110C4708A}" type="pres">
      <dgm:prSet presAssocID="{37B2969F-3E9A-49FC-8B25-FA8AE5F39389}" presName="box" presStyleLbl="node1" presStyleIdx="2" presStyleCnt="3"/>
      <dgm:spPr/>
      <dgm:t>
        <a:bodyPr/>
        <a:lstStyle/>
        <a:p>
          <a:endParaRPr lang="it-IT"/>
        </a:p>
      </dgm:t>
    </dgm:pt>
    <dgm:pt modelId="{D8EE5776-9B75-47AC-B2E7-F55534D3CECF}" type="pres">
      <dgm:prSet presAssocID="{37B2969F-3E9A-49FC-8B25-FA8AE5F39389}" presName="img" presStyleLbl="fgImgPlace1" presStyleIdx="2" presStyleCnt="3"/>
      <dgm:spPr>
        <a:blipFill rotWithShape="1">
          <a:blip xmlns:r="http://schemas.openxmlformats.org/officeDocument/2006/relationships" r:embed="rId3"/>
          <a:stretch>
            <a:fillRect/>
          </a:stretch>
        </a:blipFill>
      </dgm:spPr>
    </dgm:pt>
    <dgm:pt modelId="{B730E0BE-0264-4ED0-83A2-DFD4A1A48FCE}" type="pres">
      <dgm:prSet presAssocID="{37B2969F-3E9A-49FC-8B25-FA8AE5F39389}" presName="text" presStyleLbl="node1" presStyleIdx="2" presStyleCnt="3">
        <dgm:presLayoutVars>
          <dgm:bulletEnabled val="1"/>
        </dgm:presLayoutVars>
      </dgm:prSet>
      <dgm:spPr/>
      <dgm:t>
        <a:bodyPr/>
        <a:lstStyle/>
        <a:p>
          <a:endParaRPr lang="it-IT"/>
        </a:p>
      </dgm:t>
    </dgm:pt>
  </dgm:ptLst>
  <dgm:cxnLst>
    <dgm:cxn modelId="{5B473374-D157-46BD-B02F-F6F8F7A3F5B9}" type="presOf" srcId="{1E7D809D-4185-4DB3-AFEE-6756F8EC7270}" destId="{88AB982B-6954-4231-9ABA-926D40A18598}" srcOrd="1" destOrd="2" presId="urn:microsoft.com/office/officeart/2005/8/layout/vList4"/>
    <dgm:cxn modelId="{D60DCBDA-35C0-4350-BCC7-349997643453}" srcId="{E63E8030-274D-42A0-8B12-922F184992D2}" destId="{37B2969F-3E9A-49FC-8B25-FA8AE5F39389}" srcOrd="2" destOrd="0" parTransId="{677A55F5-DCC4-4870-B0B4-1E510C94FFC6}" sibTransId="{B383B118-E340-4C08-A150-F6A0CCEF1EE7}"/>
    <dgm:cxn modelId="{84C4F63B-C466-4017-B2BF-B516811F7E49}" type="presOf" srcId="{37B2969F-3E9A-49FC-8B25-FA8AE5F39389}" destId="{B730E0BE-0264-4ED0-83A2-DFD4A1A48FCE}" srcOrd="1" destOrd="0" presId="urn:microsoft.com/office/officeart/2005/8/layout/vList4"/>
    <dgm:cxn modelId="{E67514C4-162C-4558-8D3F-F68AC1A9D613}" type="presOf" srcId="{AD4EFBCD-D8CF-476C-A098-3601CB244C81}" destId="{03B5B991-9975-4626-A7A1-688B3478FA1B}" srcOrd="0" destOrd="0" presId="urn:microsoft.com/office/officeart/2005/8/layout/vList4"/>
    <dgm:cxn modelId="{1E228420-DEAE-409D-B7C1-CD6975B45A9E}" type="presOf" srcId="{F57206E6-5F09-48AD-82FA-CA5567B537F3}" destId="{B730E0BE-0264-4ED0-83A2-DFD4A1A48FCE}" srcOrd="1" destOrd="2" presId="urn:microsoft.com/office/officeart/2005/8/layout/vList4"/>
    <dgm:cxn modelId="{EE6B51EB-D90A-48DC-98F7-FF9E0F8F6278}" type="presOf" srcId="{4968242A-7B94-4269-9D8B-165DE733F9D0}" destId="{930D043A-1A38-4700-965E-8619B5930B56}" srcOrd="0" destOrd="1" presId="urn:microsoft.com/office/officeart/2005/8/layout/vList4"/>
    <dgm:cxn modelId="{7354084B-C1D5-4B97-B05A-E84AF3B8F240}" srcId="{AD4EFBCD-D8CF-476C-A098-3601CB244C81}" destId="{7E6A8AA8-48B0-4E32-9A92-614CEC50AAD2}" srcOrd="0" destOrd="0" parTransId="{F7FA9DDB-15E1-4FD4-999A-EFC297D6F7FF}" sibTransId="{64844CAC-B4D5-4ECA-BECE-EB6627A56061}"/>
    <dgm:cxn modelId="{BED660A1-1A46-4188-B82F-34E69690020F}" type="presOf" srcId="{B35760E6-3095-422F-A032-08F194F0C60B}" destId="{B730E0BE-0264-4ED0-83A2-DFD4A1A48FCE}" srcOrd="1" destOrd="1" presId="urn:microsoft.com/office/officeart/2005/8/layout/vList4"/>
    <dgm:cxn modelId="{27CFBED2-95B5-4699-823A-3E9FBC2E9CA5}" srcId="{E63E8030-274D-42A0-8B12-922F184992D2}" destId="{AD4EFBCD-D8CF-476C-A098-3601CB244C81}" srcOrd="0" destOrd="0" parTransId="{3CBFEFB4-9245-40F3-B462-36D8309589AB}" sibTransId="{6A716BB0-50A8-4219-BB52-22214C4AEF7E}"/>
    <dgm:cxn modelId="{2E53DF30-3946-4E1D-814B-6CBE4852E6AB}" type="presOf" srcId="{9F9351FA-04C1-4F7D-BEB5-28D262ED75D5}" destId="{18F8A8FA-BBA8-4927-A817-B2BC78D45133}" srcOrd="1" destOrd="0" presId="urn:microsoft.com/office/officeart/2005/8/layout/vList4"/>
    <dgm:cxn modelId="{16A20D46-C79A-4B5A-9A6E-57734E9C2CA6}" srcId="{E63E8030-274D-42A0-8B12-922F184992D2}" destId="{9F9351FA-04C1-4F7D-BEB5-28D262ED75D5}" srcOrd="1" destOrd="0" parTransId="{B3E7167B-2E51-43C5-A466-F4755D110721}" sibTransId="{CF2FFF31-077E-4144-A819-33413D88ABA2}"/>
    <dgm:cxn modelId="{A69A8F3B-55BE-48D7-A4E9-58CE56B8F73D}" srcId="{AD4EFBCD-D8CF-476C-A098-3601CB244C81}" destId="{1E7D809D-4185-4DB3-AFEE-6756F8EC7270}" srcOrd="1" destOrd="0" parTransId="{F576B0CE-9D7C-434A-A66E-D470C60A5681}" sibTransId="{39E1A2D7-9A3C-469B-8515-80DE7B7328FA}"/>
    <dgm:cxn modelId="{C7D83196-DF43-49DA-93CD-449EA9BFDAB6}" type="presOf" srcId="{B35760E6-3095-422F-A032-08F194F0C60B}" destId="{AA551ACC-491E-4914-8AC0-4E7110C4708A}" srcOrd="0" destOrd="1" presId="urn:microsoft.com/office/officeart/2005/8/layout/vList4"/>
    <dgm:cxn modelId="{691B410A-86E3-45B4-A411-FC198D11B343}" type="presOf" srcId="{9F9351FA-04C1-4F7D-BEB5-28D262ED75D5}" destId="{930D043A-1A38-4700-965E-8619B5930B56}" srcOrd="0" destOrd="0" presId="urn:microsoft.com/office/officeart/2005/8/layout/vList4"/>
    <dgm:cxn modelId="{D23920CF-9503-4F99-9410-172AC4856290}" srcId="{9F9351FA-04C1-4F7D-BEB5-28D262ED75D5}" destId="{E6573B93-9B46-4469-B85B-A3208D317813}" srcOrd="1" destOrd="0" parTransId="{08493E29-DCA6-40C8-BD4D-26FF92F2C73A}" sibTransId="{66A024C7-F9CF-4F59-820A-96BA543A14EC}"/>
    <dgm:cxn modelId="{42EBF2AF-7479-4299-AC43-1B557510BE2C}" type="presOf" srcId="{E6573B93-9B46-4469-B85B-A3208D317813}" destId="{930D043A-1A38-4700-965E-8619B5930B56}" srcOrd="0" destOrd="2" presId="urn:microsoft.com/office/officeart/2005/8/layout/vList4"/>
    <dgm:cxn modelId="{2F86B7CC-1B25-4829-A540-F6DD28E9D2C4}" srcId="{37B2969F-3E9A-49FC-8B25-FA8AE5F39389}" destId="{B35760E6-3095-422F-A032-08F194F0C60B}" srcOrd="0" destOrd="0" parTransId="{2599AA64-F859-494D-88E7-28A2D0BCFE22}" sibTransId="{5AEE6AF6-FC1D-410D-8626-1DAADF6CE866}"/>
    <dgm:cxn modelId="{3305862C-6745-4EEF-97B0-2DC1FA6544B1}" srcId="{9F9351FA-04C1-4F7D-BEB5-28D262ED75D5}" destId="{4968242A-7B94-4269-9D8B-165DE733F9D0}" srcOrd="0" destOrd="0" parTransId="{61206416-FF56-4C31-A7AF-07D07818C28A}" sibTransId="{2D7E747E-6B14-4483-9A56-5DC3A9931BFF}"/>
    <dgm:cxn modelId="{92E7D181-9056-4BDA-95F1-68198E4D2094}" type="presOf" srcId="{7E6A8AA8-48B0-4E32-9A92-614CEC50AAD2}" destId="{03B5B991-9975-4626-A7A1-688B3478FA1B}" srcOrd="0" destOrd="1" presId="urn:microsoft.com/office/officeart/2005/8/layout/vList4"/>
    <dgm:cxn modelId="{5C8B31A5-6565-4976-A2F0-1A45733817DB}" type="presOf" srcId="{4968242A-7B94-4269-9D8B-165DE733F9D0}" destId="{18F8A8FA-BBA8-4927-A817-B2BC78D45133}" srcOrd="1" destOrd="1" presId="urn:microsoft.com/office/officeart/2005/8/layout/vList4"/>
    <dgm:cxn modelId="{F6367BA0-A782-4DD1-B528-E2C96425401D}" type="presOf" srcId="{AD4EFBCD-D8CF-476C-A098-3601CB244C81}" destId="{88AB982B-6954-4231-9ABA-926D40A18598}" srcOrd="1" destOrd="0" presId="urn:microsoft.com/office/officeart/2005/8/layout/vList4"/>
    <dgm:cxn modelId="{CF5306D8-ACA5-424B-BE46-7FF3E5F80392}" type="presOf" srcId="{1E7D809D-4185-4DB3-AFEE-6756F8EC7270}" destId="{03B5B991-9975-4626-A7A1-688B3478FA1B}" srcOrd="0" destOrd="2" presId="urn:microsoft.com/office/officeart/2005/8/layout/vList4"/>
    <dgm:cxn modelId="{5E3389C2-A039-44E5-8020-7AA11165B197}" type="presOf" srcId="{37B2969F-3E9A-49FC-8B25-FA8AE5F39389}" destId="{AA551ACC-491E-4914-8AC0-4E7110C4708A}" srcOrd="0" destOrd="0" presId="urn:microsoft.com/office/officeart/2005/8/layout/vList4"/>
    <dgm:cxn modelId="{F9B2B502-CA40-49AD-B12C-C1A7778F14F8}" type="presOf" srcId="{E63E8030-274D-42A0-8B12-922F184992D2}" destId="{7B7A1AD8-AFBE-467F-B557-1079FE1FF6B9}" srcOrd="0" destOrd="0" presId="urn:microsoft.com/office/officeart/2005/8/layout/vList4"/>
    <dgm:cxn modelId="{8A23A21F-7EEB-42EC-9EF2-575024535ECB}" type="presOf" srcId="{F57206E6-5F09-48AD-82FA-CA5567B537F3}" destId="{AA551ACC-491E-4914-8AC0-4E7110C4708A}" srcOrd="0" destOrd="2" presId="urn:microsoft.com/office/officeart/2005/8/layout/vList4"/>
    <dgm:cxn modelId="{82116E8B-134B-4EB2-A648-8B5CCD7C2719}" type="presOf" srcId="{E6573B93-9B46-4469-B85B-A3208D317813}" destId="{18F8A8FA-BBA8-4927-A817-B2BC78D45133}" srcOrd="1" destOrd="2" presId="urn:microsoft.com/office/officeart/2005/8/layout/vList4"/>
    <dgm:cxn modelId="{0D56EDFC-3307-40B2-ACA8-2BCDD006FCEF}" type="presOf" srcId="{7E6A8AA8-48B0-4E32-9A92-614CEC50AAD2}" destId="{88AB982B-6954-4231-9ABA-926D40A18598}" srcOrd="1" destOrd="1" presId="urn:microsoft.com/office/officeart/2005/8/layout/vList4"/>
    <dgm:cxn modelId="{1A4288FC-32C0-4F24-8EA2-8E332F94BE67}" srcId="{37B2969F-3E9A-49FC-8B25-FA8AE5F39389}" destId="{F57206E6-5F09-48AD-82FA-CA5567B537F3}" srcOrd="1" destOrd="0" parTransId="{7AF9C1F3-BA37-4493-A366-90FAFA39EC4D}" sibTransId="{DF2E16F9-5FF4-4FBE-BC22-4A02518D044F}"/>
    <dgm:cxn modelId="{4A8F46A9-C538-4EBD-B860-DAA93F585C5B}" type="presParOf" srcId="{7B7A1AD8-AFBE-467F-B557-1079FE1FF6B9}" destId="{7B697CC9-8436-4715-B731-C87FB6DC9637}" srcOrd="0" destOrd="0" presId="urn:microsoft.com/office/officeart/2005/8/layout/vList4"/>
    <dgm:cxn modelId="{C904C42F-BF8C-4E96-A45A-F946C878BE3C}" type="presParOf" srcId="{7B697CC9-8436-4715-B731-C87FB6DC9637}" destId="{03B5B991-9975-4626-A7A1-688B3478FA1B}" srcOrd="0" destOrd="0" presId="urn:microsoft.com/office/officeart/2005/8/layout/vList4"/>
    <dgm:cxn modelId="{092C444A-AE6A-458A-99F4-95D4F4440474}" type="presParOf" srcId="{7B697CC9-8436-4715-B731-C87FB6DC9637}" destId="{761B585B-C13C-449E-AD88-6FFF66FCEAE0}" srcOrd="1" destOrd="0" presId="urn:microsoft.com/office/officeart/2005/8/layout/vList4"/>
    <dgm:cxn modelId="{74E75563-DD98-46C7-85CD-3057BED334A1}" type="presParOf" srcId="{7B697CC9-8436-4715-B731-C87FB6DC9637}" destId="{88AB982B-6954-4231-9ABA-926D40A18598}" srcOrd="2" destOrd="0" presId="urn:microsoft.com/office/officeart/2005/8/layout/vList4"/>
    <dgm:cxn modelId="{448C5219-388D-4146-80EF-1D4F9C999B73}" type="presParOf" srcId="{7B7A1AD8-AFBE-467F-B557-1079FE1FF6B9}" destId="{7709E7C2-CD6E-4BD3-9090-F5D5A58DE407}" srcOrd="1" destOrd="0" presId="urn:microsoft.com/office/officeart/2005/8/layout/vList4"/>
    <dgm:cxn modelId="{EA0289B3-40B2-47C1-864A-9184D6557A91}" type="presParOf" srcId="{7B7A1AD8-AFBE-467F-B557-1079FE1FF6B9}" destId="{853F71A7-43E2-4B1D-9452-74400EA9917E}" srcOrd="2" destOrd="0" presId="urn:microsoft.com/office/officeart/2005/8/layout/vList4"/>
    <dgm:cxn modelId="{F19E225D-5E29-49A6-BC7E-5F5E2572F9CE}" type="presParOf" srcId="{853F71A7-43E2-4B1D-9452-74400EA9917E}" destId="{930D043A-1A38-4700-965E-8619B5930B56}" srcOrd="0" destOrd="0" presId="urn:microsoft.com/office/officeart/2005/8/layout/vList4"/>
    <dgm:cxn modelId="{C94E643F-078D-4147-A6B8-FF625BBA2FC1}" type="presParOf" srcId="{853F71A7-43E2-4B1D-9452-74400EA9917E}" destId="{4F19B30C-86E1-4922-B56F-37E1C6C82A2E}" srcOrd="1" destOrd="0" presId="urn:microsoft.com/office/officeart/2005/8/layout/vList4"/>
    <dgm:cxn modelId="{A0B3426C-84CE-4C41-BDDD-2A99C29635D3}" type="presParOf" srcId="{853F71A7-43E2-4B1D-9452-74400EA9917E}" destId="{18F8A8FA-BBA8-4927-A817-B2BC78D45133}" srcOrd="2" destOrd="0" presId="urn:microsoft.com/office/officeart/2005/8/layout/vList4"/>
    <dgm:cxn modelId="{7754AF02-3681-43DF-8449-D22745884560}" type="presParOf" srcId="{7B7A1AD8-AFBE-467F-B557-1079FE1FF6B9}" destId="{97EB97AA-06BC-4FF4-9C00-9C469EB99D62}" srcOrd="3" destOrd="0" presId="urn:microsoft.com/office/officeart/2005/8/layout/vList4"/>
    <dgm:cxn modelId="{B6EA6410-05BE-4E81-A035-50BF99970326}" type="presParOf" srcId="{7B7A1AD8-AFBE-467F-B557-1079FE1FF6B9}" destId="{B55E9321-EE6A-4DA5-A132-F9B6340448CB}" srcOrd="4" destOrd="0" presId="urn:microsoft.com/office/officeart/2005/8/layout/vList4"/>
    <dgm:cxn modelId="{9CF4ECFC-349D-4BBA-850A-C76827B7AF63}" type="presParOf" srcId="{B55E9321-EE6A-4DA5-A132-F9B6340448CB}" destId="{AA551ACC-491E-4914-8AC0-4E7110C4708A}" srcOrd="0" destOrd="0" presId="urn:microsoft.com/office/officeart/2005/8/layout/vList4"/>
    <dgm:cxn modelId="{84725CEE-83A9-4F41-8D00-D060C520DA90}" type="presParOf" srcId="{B55E9321-EE6A-4DA5-A132-F9B6340448CB}" destId="{D8EE5776-9B75-47AC-B2E7-F55534D3CECF}" srcOrd="1" destOrd="0" presId="urn:microsoft.com/office/officeart/2005/8/layout/vList4"/>
    <dgm:cxn modelId="{D6704911-F2E4-4946-A659-AFDF675CEF31}" type="presParOf" srcId="{B55E9321-EE6A-4DA5-A132-F9B6340448CB}" destId="{B730E0BE-0264-4ED0-83A2-DFD4A1A48FCE}" srcOrd="2" destOrd="0" presId="urn:microsoft.com/office/officeart/2005/8/layout/vList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DEB14E-1D76-4D28-9CB9-9F1F0149D192}">
      <dsp:nvSpPr>
        <dsp:cNvPr id="0" name=""/>
        <dsp:cNvSpPr/>
      </dsp:nvSpPr>
      <dsp:spPr>
        <a:xfrm>
          <a:off x="0" y="0"/>
          <a:ext cx="10047555" cy="798497"/>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endParaRPr lang="it-IT" sz="1700" kern="1200" dirty="0"/>
        </a:p>
        <a:p>
          <a:pPr marL="114300" lvl="1" indent="-114300" algn="l" defTabSz="577850">
            <a:lnSpc>
              <a:spcPct val="90000"/>
            </a:lnSpc>
            <a:spcBef>
              <a:spcPct val="0"/>
            </a:spcBef>
            <a:spcAft>
              <a:spcPct val="15000"/>
            </a:spcAft>
            <a:buChar char="••"/>
          </a:pPr>
          <a:r>
            <a:rPr lang="it-IT" sz="1300" b="0" i="0" kern="1200" dirty="0" smtClean="0"/>
            <a:t>Non lasciare i rubinetti aperti, se non per il tempo necessario, mentre ti lavi i denti, ti radi, ti fai la doccia.</a:t>
          </a:r>
          <a:endParaRPr lang="it-IT" sz="1300" kern="1200" dirty="0"/>
        </a:p>
        <a:p>
          <a:pPr marL="114300" lvl="1" indent="-114300" algn="l" defTabSz="577850">
            <a:lnSpc>
              <a:spcPct val="90000"/>
            </a:lnSpc>
            <a:spcBef>
              <a:spcPct val="0"/>
            </a:spcBef>
            <a:spcAft>
              <a:spcPct val="15000"/>
            </a:spcAft>
            <a:buChar char="••"/>
          </a:pPr>
          <a:endParaRPr lang="it-IT" sz="1300" kern="1200" dirty="0"/>
        </a:p>
      </dsp:txBody>
      <dsp:txXfrm>
        <a:off x="2089360" y="0"/>
        <a:ext cx="7958194" cy="798497"/>
      </dsp:txXfrm>
    </dsp:sp>
    <dsp:sp modelId="{EE2C01B1-D459-4F75-84AA-22BC980B0BCB}">
      <dsp:nvSpPr>
        <dsp:cNvPr id="0" name=""/>
        <dsp:cNvSpPr/>
      </dsp:nvSpPr>
      <dsp:spPr>
        <a:xfrm>
          <a:off x="79849" y="79849"/>
          <a:ext cx="2009511" cy="638798"/>
        </a:xfrm>
        <a:prstGeom prst="roundRect">
          <a:avLst>
            <a:gd name="adj" fmla="val 10000"/>
          </a:avLst>
        </a:prstGeom>
        <a:blipFill rotWithShape="1">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2B3BFA-1C2D-43F4-873E-9A8376F14202}">
      <dsp:nvSpPr>
        <dsp:cNvPr id="0" name=""/>
        <dsp:cNvSpPr/>
      </dsp:nvSpPr>
      <dsp:spPr>
        <a:xfrm>
          <a:off x="0" y="878347"/>
          <a:ext cx="10047555" cy="798497"/>
        </a:xfrm>
        <a:prstGeom prst="roundRect">
          <a:avLst>
            <a:gd name="adj" fmla="val 10000"/>
          </a:avLst>
        </a:prstGeom>
        <a:solidFill>
          <a:schemeClr val="accent5">
            <a:hueOff val="-1654278"/>
            <a:satOff val="-8885"/>
            <a:lumOff val="303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622300">
            <a:lnSpc>
              <a:spcPct val="90000"/>
            </a:lnSpc>
            <a:spcBef>
              <a:spcPct val="0"/>
            </a:spcBef>
            <a:spcAft>
              <a:spcPct val="35000"/>
            </a:spcAft>
          </a:pPr>
          <a:endParaRPr lang="it-IT" sz="1400" kern="1200" dirty="0"/>
        </a:p>
        <a:p>
          <a:pPr marL="171450" lvl="1" indent="-171450" algn="l" defTabSz="711200">
            <a:lnSpc>
              <a:spcPct val="90000"/>
            </a:lnSpc>
            <a:spcBef>
              <a:spcPct val="0"/>
            </a:spcBef>
            <a:spcAft>
              <a:spcPct val="15000"/>
            </a:spcAft>
            <a:buChar char="••"/>
          </a:pPr>
          <a:r>
            <a:rPr lang="it-IT" sz="1600" b="0" i="0" kern="1200" dirty="0" smtClean="0"/>
            <a:t>Non eccedere nell'uso dello scarico WC e del Bagno: il 30% dei consumi è prodotto dallo scarico </a:t>
          </a:r>
          <a:r>
            <a:rPr lang="it-IT" sz="1600" b="0" i="0" kern="1200" dirty="0" err="1" smtClean="0"/>
            <a:t>WC.Con</a:t>
          </a:r>
          <a:r>
            <a:rPr lang="it-IT" sz="1600" b="0" i="0" kern="1200" dirty="0" smtClean="0"/>
            <a:t> il Bagno si consuma il triplo rispetto alla Doccia</a:t>
          </a:r>
          <a:r>
            <a:rPr lang="it-IT" sz="1100" b="0" i="0" kern="1200" dirty="0" smtClean="0"/>
            <a:t>.</a:t>
          </a:r>
          <a:endParaRPr lang="it-IT" sz="1100" kern="1200" dirty="0"/>
        </a:p>
        <a:p>
          <a:pPr marL="57150" lvl="1" indent="-57150" algn="l" defTabSz="488950">
            <a:lnSpc>
              <a:spcPct val="90000"/>
            </a:lnSpc>
            <a:spcBef>
              <a:spcPct val="0"/>
            </a:spcBef>
            <a:spcAft>
              <a:spcPct val="15000"/>
            </a:spcAft>
            <a:buChar char="••"/>
          </a:pPr>
          <a:endParaRPr lang="it-IT" sz="1100" kern="1200"/>
        </a:p>
      </dsp:txBody>
      <dsp:txXfrm>
        <a:off x="2089360" y="878347"/>
        <a:ext cx="7958194" cy="798497"/>
      </dsp:txXfrm>
    </dsp:sp>
    <dsp:sp modelId="{BFBC1094-4094-42F4-AD43-C1CB951AEC87}">
      <dsp:nvSpPr>
        <dsp:cNvPr id="0" name=""/>
        <dsp:cNvSpPr/>
      </dsp:nvSpPr>
      <dsp:spPr>
        <a:xfrm>
          <a:off x="79849" y="958197"/>
          <a:ext cx="2009511" cy="638798"/>
        </a:xfrm>
        <a:prstGeom prst="roundRect">
          <a:avLst>
            <a:gd name="adj" fmla="val 10000"/>
          </a:avLst>
        </a:prstGeom>
        <a:blipFill rotWithShape="1">
          <a:blip xmlns:r="http://schemas.openxmlformats.org/officeDocument/2006/relationships" r:embed="rId2"/>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EC82AD-CF23-4F75-B12E-7668BB77EA89}">
      <dsp:nvSpPr>
        <dsp:cNvPr id="0" name=""/>
        <dsp:cNvSpPr/>
      </dsp:nvSpPr>
      <dsp:spPr>
        <a:xfrm>
          <a:off x="0" y="1756694"/>
          <a:ext cx="10047555" cy="798497"/>
        </a:xfrm>
        <a:prstGeom prst="roundRect">
          <a:avLst>
            <a:gd name="adj" fmla="val 10000"/>
          </a:avLst>
        </a:prstGeom>
        <a:solidFill>
          <a:schemeClr val="accent5">
            <a:hueOff val="-3308557"/>
            <a:satOff val="-17770"/>
            <a:lumOff val="607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622300">
            <a:lnSpc>
              <a:spcPct val="90000"/>
            </a:lnSpc>
            <a:spcBef>
              <a:spcPct val="0"/>
            </a:spcBef>
            <a:spcAft>
              <a:spcPct val="35000"/>
            </a:spcAft>
          </a:pPr>
          <a:endParaRPr lang="it-IT" sz="1400" kern="1200"/>
        </a:p>
        <a:p>
          <a:pPr marL="171450" lvl="1" indent="-171450" algn="l" defTabSz="711200">
            <a:lnSpc>
              <a:spcPct val="90000"/>
            </a:lnSpc>
            <a:spcBef>
              <a:spcPct val="0"/>
            </a:spcBef>
            <a:spcAft>
              <a:spcPct val="15000"/>
            </a:spcAft>
            <a:buChar char="••"/>
          </a:pPr>
          <a:r>
            <a:rPr lang="it-IT" sz="1600" b="0" i="0" kern="1200" dirty="0" smtClean="0"/>
            <a:t>Non utilizzare l'acqua potabile per lavare </a:t>
          </a:r>
          <a:r>
            <a:rPr lang="it-IT" sz="1600" b="0" i="0" kern="1200" dirty="0" err="1" smtClean="0"/>
            <a:t>automobili.Non</a:t>
          </a:r>
          <a:r>
            <a:rPr lang="it-IT" sz="1600" b="0" i="0" kern="1200" dirty="0" smtClean="0"/>
            <a:t> innaffiare il giardino, il prato o le fioriere dei terrazzi con acqua potabile e nelle ore calde della giornata.</a:t>
          </a:r>
          <a:endParaRPr lang="it-IT" sz="1600" kern="1200" dirty="0"/>
        </a:p>
        <a:p>
          <a:pPr marL="171450" lvl="1" indent="-171450" algn="l" defTabSz="711200">
            <a:lnSpc>
              <a:spcPct val="90000"/>
            </a:lnSpc>
            <a:spcBef>
              <a:spcPct val="0"/>
            </a:spcBef>
            <a:spcAft>
              <a:spcPct val="15000"/>
            </a:spcAft>
            <a:buChar char="••"/>
          </a:pPr>
          <a:endParaRPr lang="it-IT" sz="1600" kern="1200" dirty="0"/>
        </a:p>
      </dsp:txBody>
      <dsp:txXfrm>
        <a:off x="2089360" y="1756694"/>
        <a:ext cx="7958194" cy="798497"/>
      </dsp:txXfrm>
    </dsp:sp>
    <dsp:sp modelId="{6D91EFD1-1A79-439D-93E8-EC45F7FCE29C}">
      <dsp:nvSpPr>
        <dsp:cNvPr id="0" name=""/>
        <dsp:cNvSpPr/>
      </dsp:nvSpPr>
      <dsp:spPr>
        <a:xfrm>
          <a:off x="79849" y="1836544"/>
          <a:ext cx="2009511" cy="638798"/>
        </a:xfrm>
        <a:prstGeom prst="roundRect">
          <a:avLst>
            <a:gd name="adj" fmla="val 10000"/>
          </a:avLst>
        </a:prstGeom>
        <a:blipFill rotWithShape="1">
          <a:blip xmlns:r="http://schemas.openxmlformats.org/officeDocument/2006/relationships" r:embed="rId3"/>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B5B991-9975-4626-A7A1-688B3478FA1B}">
      <dsp:nvSpPr>
        <dsp:cNvPr id="0" name=""/>
        <dsp:cNvSpPr/>
      </dsp:nvSpPr>
      <dsp:spPr>
        <a:xfrm>
          <a:off x="0" y="0"/>
          <a:ext cx="10101128" cy="721051"/>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endParaRPr lang="it-IT" sz="1500" kern="1200" dirty="0"/>
        </a:p>
        <a:p>
          <a:pPr marL="114300" lvl="1" indent="-114300" algn="l" defTabSz="533400">
            <a:lnSpc>
              <a:spcPct val="90000"/>
            </a:lnSpc>
            <a:spcBef>
              <a:spcPct val="0"/>
            </a:spcBef>
            <a:spcAft>
              <a:spcPct val="15000"/>
            </a:spcAft>
            <a:buChar char="••"/>
          </a:pPr>
          <a:r>
            <a:rPr lang="it-IT" sz="1200" b="0" i="0" kern="1200" dirty="0" smtClean="0"/>
            <a:t>Chiudere bene i rubinetti una volta riempito sufficientemente il lavabo per pulire piatti e altre stoviglie.</a:t>
          </a:r>
          <a:endParaRPr lang="it-IT" sz="1200" kern="1200" dirty="0"/>
        </a:p>
        <a:p>
          <a:pPr marL="114300" lvl="1" indent="-114300" algn="l" defTabSz="533400">
            <a:lnSpc>
              <a:spcPct val="90000"/>
            </a:lnSpc>
            <a:spcBef>
              <a:spcPct val="0"/>
            </a:spcBef>
            <a:spcAft>
              <a:spcPct val="15000"/>
            </a:spcAft>
            <a:buChar char="••"/>
          </a:pPr>
          <a:endParaRPr lang="it-IT" sz="1200" kern="1200"/>
        </a:p>
      </dsp:txBody>
      <dsp:txXfrm>
        <a:off x="2092330" y="0"/>
        <a:ext cx="8008798" cy="721051"/>
      </dsp:txXfrm>
    </dsp:sp>
    <dsp:sp modelId="{761B585B-C13C-449E-AD88-6FFF66FCEAE0}">
      <dsp:nvSpPr>
        <dsp:cNvPr id="0" name=""/>
        <dsp:cNvSpPr/>
      </dsp:nvSpPr>
      <dsp:spPr>
        <a:xfrm>
          <a:off x="72105" y="72105"/>
          <a:ext cx="2020225" cy="576840"/>
        </a:xfrm>
        <a:prstGeom prst="roundRect">
          <a:avLst>
            <a:gd name="adj" fmla="val 10000"/>
          </a:avLst>
        </a:prstGeom>
        <a:blipFill rotWithShape="1">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0D043A-1A38-4700-965E-8619B5930B56}">
      <dsp:nvSpPr>
        <dsp:cNvPr id="0" name=""/>
        <dsp:cNvSpPr/>
      </dsp:nvSpPr>
      <dsp:spPr>
        <a:xfrm>
          <a:off x="0" y="793156"/>
          <a:ext cx="10101128" cy="721051"/>
        </a:xfrm>
        <a:prstGeom prst="roundRect">
          <a:avLst>
            <a:gd name="adj" fmla="val 10000"/>
          </a:avLst>
        </a:prstGeom>
        <a:solidFill>
          <a:schemeClr val="accent5">
            <a:hueOff val="-1654278"/>
            <a:satOff val="-8885"/>
            <a:lumOff val="303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577850">
            <a:lnSpc>
              <a:spcPct val="90000"/>
            </a:lnSpc>
            <a:spcBef>
              <a:spcPct val="0"/>
            </a:spcBef>
            <a:spcAft>
              <a:spcPct val="35000"/>
            </a:spcAft>
          </a:pPr>
          <a:endParaRPr lang="it-IT" sz="1300" kern="1200"/>
        </a:p>
        <a:p>
          <a:pPr marL="171450" lvl="1" indent="-171450" algn="l" defTabSz="800100">
            <a:lnSpc>
              <a:spcPct val="90000"/>
            </a:lnSpc>
            <a:spcBef>
              <a:spcPct val="0"/>
            </a:spcBef>
            <a:spcAft>
              <a:spcPct val="15000"/>
            </a:spcAft>
            <a:buChar char="••"/>
          </a:pPr>
          <a:r>
            <a:rPr lang="it-IT" sz="1800" b="0" i="0" kern="1200" dirty="0" smtClean="0"/>
            <a:t>Non lasciare aperto il rubinetto lavando la frutta o </a:t>
          </a:r>
          <a:r>
            <a:rPr lang="it-IT" sz="1800" b="0" i="0" kern="1200" dirty="0" err="1" smtClean="0"/>
            <a:t>rinfrescandoi</a:t>
          </a:r>
          <a:r>
            <a:rPr lang="it-IT" sz="1800" b="0" i="0" kern="1200" dirty="0" smtClean="0"/>
            <a:t> viveri.</a:t>
          </a:r>
          <a:endParaRPr lang="it-IT" sz="1800" kern="1200" dirty="0"/>
        </a:p>
        <a:p>
          <a:pPr marL="171450" lvl="1" indent="-171450" algn="l" defTabSz="800100">
            <a:lnSpc>
              <a:spcPct val="90000"/>
            </a:lnSpc>
            <a:spcBef>
              <a:spcPct val="0"/>
            </a:spcBef>
            <a:spcAft>
              <a:spcPct val="15000"/>
            </a:spcAft>
            <a:buChar char="••"/>
          </a:pPr>
          <a:endParaRPr lang="it-IT" sz="1800" kern="1200" dirty="0"/>
        </a:p>
      </dsp:txBody>
      <dsp:txXfrm>
        <a:off x="2092330" y="793156"/>
        <a:ext cx="8008798" cy="721051"/>
      </dsp:txXfrm>
    </dsp:sp>
    <dsp:sp modelId="{4F19B30C-86E1-4922-B56F-37E1C6C82A2E}">
      <dsp:nvSpPr>
        <dsp:cNvPr id="0" name=""/>
        <dsp:cNvSpPr/>
      </dsp:nvSpPr>
      <dsp:spPr>
        <a:xfrm>
          <a:off x="72105" y="865261"/>
          <a:ext cx="2020225" cy="576840"/>
        </a:xfrm>
        <a:prstGeom prst="roundRect">
          <a:avLst>
            <a:gd name="adj" fmla="val 10000"/>
          </a:avLst>
        </a:prstGeom>
        <a:blipFill rotWithShape="1">
          <a:blip xmlns:r="http://schemas.openxmlformats.org/officeDocument/2006/relationships" r:embed="rId2"/>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551ACC-491E-4914-8AC0-4E7110C4708A}">
      <dsp:nvSpPr>
        <dsp:cNvPr id="0" name=""/>
        <dsp:cNvSpPr/>
      </dsp:nvSpPr>
      <dsp:spPr>
        <a:xfrm>
          <a:off x="0" y="1586312"/>
          <a:ext cx="10101128" cy="721051"/>
        </a:xfrm>
        <a:prstGeom prst="roundRect">
          <a:avLst>
            <a:gd name="adj" fmla="val 10000"/>
          </a:avLst>
        </a:prstGeom>
        <a:solidFill>
          <a:schemeClr val="accent5">
            <a:hueOff val="-3308557"/>
            <a:satOff val="-17770"/>
            <a:lumOff val="607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577850">
            <a:lnSpc>
              <a:spcPct val="90000"/>
            </a:lnSpc>
            <a:spcBef>
              <a:spcPct val="0"/>
            </a:spcBef>
            <a:spcAft>
              <a:spcPct val="35000"/>
            </a:spcAft>
          </a:pPr>
          <a:endParaRPr lang="it-IT" sz="1300" kern="1200"/>
        </a:p>
        <a:p>
          <a:pPr marL="114300" lvl="1" indent="-114300" algn="l" defTabSz="622300">
            <a:lnSpc>
              <a:spcPct val="90000"/>
            </a:lnSpc>
            <a:spcBef>
              <a:spcPct val="0"/>
            </a:spcBef>
            <a:spcAft>
              <a:spcPct val="15000"/>
            </a:spcAft>
            <a:buChar char="••"/>
          </a:pPr>
          <a:r>
            <a:rPr lang="it-IT" sz="1400" b="0" i="0" kern="1200" dirty="0" smtClean="0"/>
            <a:t>Non trascurare di riparare piccole perdite d'acqua del rubinetto o del WC, altrimenti rischiamo di sprecare anche 100 litri di acqua al giorno.</a:t>
          </a:r>
          <a:endParaRPr lang="it-IT" sz="1400" kern="1200" dirty="0"/>
        </a:p>
        <a:p>
          <a:pPr marL="114300" lvl="1" indent="-114300" algn="l" defTabSz="622300">
            <a:lnSpc>
              <a:spcPct val="90000"/>
            </a:lnSpc>
            <a:spcBef>
              <a:spcPct val="0"/>
            </a:spcBef>
            <a:spcAft>
              <a:spcPct val="15000"/>
            </a:spcAft>
            <a:buChar char="••"/>
          </a:pPr>
          <a:endParaRPr lang="it-IT" sz="1400" kern="1200" dirty="0"/>
        </a:p>
      </dsp:txBody>
      <dsp:txXfrm>
        <a:off x="2092330" y="1586312"/>
        <a:ext cx="8008798" cy="721051"/>
      </dsp:txXfrm>
    </dsp:sp>
    <dsp:sp modelId="{D8EE5776-9B75-47AC-B2E7-F55534D3CECF}">
      <dsp:nvSpPr>
        <dsp:cNvPr id="0" name=""/>
        <dsp:cNvSpPr/>
      </dsp:nvSpPr>
      <dsp:spPr>
        <a:xfrm>
          <a:off x="72105" y="1658417"/>
          <a:ext cx="2020225" cy="576840"/>
        </a:xfrm>
        <a:prstGeom prst="roundRect">
          <a:avLst>
            <a:gd name="adj" fmla="val 10000"/>
          </a:avLst>
        </a:prstGeom>
        <a:blipFill rotWithShape="1">
          <a:blip xmlns:r="http://schemas.openxmlformats.org/officeDocument/2006/relationships" r:embed="rId3"/>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smtClean="0"/>
              <a:t>Fare clic sull'icona per inserire un'immagine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smtClean="0"/>
              <a:t>Fare clic sull'icona per inserire un'immagine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smtClean="0"/>
              <a:t>Fare clic sull'icona per inserire un'immagine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smtClean="0"/>
              <a:t>Fare clic sull'icona per inserire un'immagine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41410" y="3073397"/>
            <a:ext cx="4878391" cy="2717801"/>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172200" y="3073397"/>
            <a:ext cx="4875210" cy="2717801"/>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12/17/2020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err="1" smtClean="0"/>
              <a:t>i.c.</a:t>
            </a:r>
            <a:r>
              <a:rPr lang="it-IT" dirty="0" smtClean="0"/>
              <a:t> 3 ponte-siciliano</a:t>
            </a:r>
            <a:br>
              <a:rPr lang="it-IT" dirty="0" smtClean="0"/>
            </a:br>
            <a:r>
              <a:rPr lang="it-IT" dirty="0" smtClean="0"/>
              <a:t>classe iva t.p. </a:t>
            </a:r>
            <a:r>
              <a:rPr lang="it-IT" dirty="0" err="1" smtClean="0"/>
              <a:t>p.capoluogo</a:t>
            </a:r>
            <a:r>
              <a:rPr lang="it-IT" dirty="0" smtClean="0"/>
              <a:t/>
            </a:r>
            <a:br>
              <a:rPr lang="it-IT" dirty="0" smtClean="0"/>
            </a:br>
            <a:r>
              <a:rPr lang="it-IT" dirty="0" smtClean="0"/>
              <a:t>maestra </a:t>
            </a:r>
            <a:r>
              <a:rPr lang="it-IT" dirty="0" err="1" smtClean="0"/>
              <a:t>francesca</a:t>
            </a:r>
            <a:r>
              <a:rPr lang="it-IT" dirty="0" smtClean="0"/>
              <a:t> ferrante</a:t>
            </a:r>
            <a:br>
              <a:rPr lang="it-IT" dirty="0" smtClean="0"/>
            </a:br>
            <a:r>
              <a:rPr lang="it-IT" dirty="0" smtClean="0"/>
              <a:t>anno scolastico 2020/21</a:t>
            </a:r>
            <a:endParaRPr lang="it-IT" dirty="0"/>
          </a:p>
        </p:txBody>
      </p:sp>
      <p:sp>
        <p:nvSpPr>
          <p:cNvPr id="3" name="Sottotitolo 2"/>
          <p:cNvSpPr>
            <a:spLocks noGrp="1"/>
          </p:cNvSpPr>
          <p:nvPr>
            <p:ph type="subTitle" idx="1"/>
          </p:nvPr>
        </p:nvSpPr>
        <p:spPr/>
        <p:txBody>
          <a:bodyPr/>
          <a:lstStyle/>
          <a:p>
            <a:r>
              <a:rPr lang="it-IT" dirty="0" err="1" smtClean="0"/>
              <a:t>Power</a:t>
            </a:r>
            <a:r>
              <a:rPr lang="it-IT" dirty="0" smtClean="0"/>
              <a:t> </a:t>
            </a:r>
            <a:r>
              <a:rPr lang="it-IT" dirty="0" err="1" smtClean="0"/>
              <a:t>point</a:t>
            </a:r>
            <a:r>
              <a:rPr lang="it-IT" dirty="0" smtClean="0"/>
              <a:t> di scienze ed </a:t>
            </a:r>
            <a:r>
              <a:rPr lang="it-IT" dirty="0" err="1" smtClean="0"/>
              <a:t>ed</a:t>
            </a:r>
            <a:r>
              <a:rPr lang="it-IT" dirty="0" smtClean="0"/>
              <a:t>. civica</a:t>
            </a:r>
          </a:p>
          <a:p>
            <a:r>
              <a:rPr lang="it-IT" dirty="0" smtClean="0"/>
              <a:t>Il ciclo dell’acqua e le regole per lo spreco</a:t>
            </a:r>
          </a:p>
          <a:p>
            <a:r>
              <a:rPr lang="it-IT" dirty="0"/>
              <a:t> </a:t>
            </a:r>
            <a:endParaRPr lang="it-IT" dirty="0"/>
          </a:p>
        </p:txBody>
      </p:sp>
      <p:sp>
        <p:nvSpPr>
          <p:cNvPr id="4" name="AutoShape 2" descr="Il Fiume: Schede Didattiche per la Scuola Primaria | PianetaBambini.i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028" name="Picture 4" descr="Il Fiume: Schede Didattiche per la Scuola Primaria | PianetaBambini.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3585" y="3791217"/>
            <a:ext cx="3862312" cy="2481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454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82766" y="1358831"/>
            <a:ext cx="7340838"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Anche se può sembrare strano a molti, in alcuni comuni del nostro Paese succede ancora che, nel 2000, soprattutto nei mesi estivi, aprendo il rubinetto dell'acqua non esca neanche una goccia, oppure esca acqua così sporca che non si può utilizzare né per bere, né per cucinare.</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Questo dipende dal fatto che in molti paesi del Sud le reti idriche, ovvero le tubazioni che portano l'acqua dalla sorgente nelle case, sono molto vecchie e perciò piene di buchi. Oppure che non ci sono a sufficienza grosse vasche per raccogliere l'acqua che è abbondante nei mesi invernali, per conservarla e distribuirla nei mesi estivi, quando non piove. O, ancora, che l'acqua, un bene così prezioso e vitale, viene usata male o sprecata…..</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E' evidente, dunque, che le Autorità ce la debbano mettere tutta - tempo, lavoro, energia, fatica, soldi - per far arrivare in tutti i rubinetti acqua buona ed abbondante.</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Però non basta: occorre il nostro aiuto perché quando l'acqua arriva finalmente al rubinetto delle nostre case non venga sprecata!</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Noi tutti siamo tenuti a difendere questo bene prezioso e vitale, che, purtroppo, non è infinito e perciò non va sprecato.</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Per capire come l'acqua è sia un bene vitale puoi pensare che senza mangiare si può sopravvivere diverse settimane, mentre senza bere solo pochissimi giorni!</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Ed il fatto che non sia un bene sempre disponibile lo puoi capire pensando che la quantità di acqua che tu utilizzi la mattina per lavarti il viso è tutta l'acqua che ha a disposizione un bimbo africano per tutto il giorno...</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In queste pagine puoi trovare diverse idee, spunti e riflessioni per conoscere e far conoscere, ai tuoi amici, genitori, insegnanti, l'uso corretto dell'acqua e per evitare gli sprechi.</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1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p>
        </p:txBody>
      </p:sp>
      <p:pic>
        <p:nvPicPr>
          <p:cNvPr id="1026" name="Picture 2" descr="C:\Users\salvatore\Desktop\l'acqua e il ciclo con regole scienze_files\Bambini 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9836" y="5943600"/>
            <a:ext cx="5029200" cy="285750"/>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Il Lago: Mappe, Schede e Giochi per la Scuola Primaria | Portale Bambini"/>
          <p:cNvSpPr>
            <a:spLocks noChangeAspect="1" noChangeArrowheads="1"/>
          </p:cNvSpPr>
          <p:nvPr/>
        </p:nvSpPr>
        <p:spPr bwMode="auto">
          <a:xfrm>
            <a:off x="6770020" y="255600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6" name="AutoShape 6" descr="Il Lago: Mappe, Schede e Giochi per la Scuola Primaria | Portale Bambin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032" name="Picture 8" descr="Il Lago: Mappe, Schede e Giochi per la Scuola Primaria | Portale Bambin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00515" y="2333861"/>
            <a:ext cx="2786255" cy="1971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27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40877" y="345652"/>
            <a:ext cx="5926015" cy="5747417"/>
          </a:xfrm>
        </p:spPr>
        <p:txBody>
          <a:bodyPr>
            <a:normAutofit fontScale="55000" lnSpcReduction="20000"/>
          </a:bodyPr>
          <a:lstStyle/>
          <a:p>
            <a:r>
              <a:rPr lang="it-IT" b="1" dirty="0"/>
              <a:t>Lo sapevate che l'acqua ricopre i tre quarti della superficie del Pianeta?</a:t>
            </a:r>
            <a:endParaRPr lang="it-IT" dirty="0"/>
          </a:p>
          <a:p>
            <a:r>
              <a:rPr lang="it-IT" b="1" dirty="0"/>
              <a:t>Vi siete mai soffermati a pensare in quante forme diverse l'acqua </a:t>
            </a:r>
            <a:r>
              <a:rPr lang="it-IT" b="1" dirty="0" err="1"/>
              <a:t>é</a:t>
            </a:r>
            <a:r>
              <a:rPr lang="it-IT" b="1" dirty="0"/>
              <a:t> presente sul pianeta e come sia indispensabile per la vita?</a:t>
            </a:r>
            <a:endParaRPr lang="it-IT" dirty="0"/>
          </a:p>
          <a:p>
            <a:r>
              <a:rPr lang="it-IT" b="1" dirty="0"/>
              <a:t>Vi siete mai domandati da dove viene e dove va a finire l'acqua che esce dal vostro rubinetto di casa?</a:t>
            </a:r>
            <a:endParaRPr lang="it-IT" dirty="0"/>
          </a:p>
          <a:p>
            <a:r>
              <a:rPr lang="it-IT" b="1" dirty="0"/>
              <a:t>Che cosa </a:t>
            </a:r>
            <a:r>
              <a:rPr lang="it-IT" b="1" dirty="0" err="1"/>
              <a:t>é</a:t>
            </a:r>
            <a:r>
              <a:rPr lang="it-IT" b="1" dirty="0"/>
              <a:t> il ciclo integrato dell'acqua?</a:t>
            </a:r>
            <a:endParaRPr lang="it-IT" dirty="0"/>
          </a:p>
          <a:p>
            <a:r>
              <a:rPr lang="it-IT" b="1" dirty="0"/>
              <a:t>In queste pagine troverete le risposte a queste e altre domande e molte informazioni utili per imparare a rispettare questa preziosa risorsa.</a:t>
            </a:r>
            <a:endParaRPr lang="it-IT" dirty="0"/>
          </a:p>
          <a:p>
            <a:r>
              <a:rPr lang="it-IT" b="1" dirty="0"/>
              <a:t>Il ciclo </a:t>
            </a:r>
            <a:r>
              <a:rPr lang="it-IT" b="1" dirty="0" smtClean="0"/>
              <a:t>dell’acqua</a:t>
            </a:r>
          </a:p>
          <a:p>
            <a:endParaRPr lang="it-IT" dirty="0"/>
          </a:p>
          <a:p>
            <a:pPr marL="0" lvl="0" indent="0" algn="ctr" eaLnBrk="0" fontAlgn="base" hangingPunct="0">
              <a:lnSpc>
                <a:spcPct val="100000"/>
              </a:lnSpc>
              <a:spcBef>
                <a:spcPct val="0"/>
              </a:spcBef>
              <a:spcAft>
                <a:spcPct val="0"/>
              </a:spcAft>
              <a:buSzTx/>
              <a:buNone/>
            </a:pPr>
            <a:r>
              <a:rPr lang="it-IT" sz="2800" b="1" dirty="0">
                <a:solidFill>
                  <a:srgbClr val="008000"/>
                </a:solidFill>
                <a:latin typeface="Trebuchet MS" panose="020B0603020202020204" pitchFamily="34" charset="0"/>
                <a:cs typeface="Times New Roman" panose="02020603050405020304" pitchFamily="18" charset="0"/>
              </a:rPr>
              <a:t>Il ciclo dell’acqua</a:t>
            </a:r>
            <a:endParaRPr lang="it-IT" sz="1100" dirty="0"/>
          </a:p>
          <a:p>
            <a:pPr marL="0" lvl="0" indent="0" algn="ctr" eaLnBrk="0" fontAlgn="base" hangingPunct="0">
              <a:lnSpc>
                <a:spcPct val="100000"/>
              </a:lnSpc>
              <a:spcBef>
                <a:spcPct val="0"/>
              </a:spcBef>
              <a:spcAft>
                <a:spcPct val="0"/>
              </a:spcAft>
              <a:buSzTx/>
              <a:buNone/>
            </a:pPr>
            <a:r>
              <a:rPr lang="it-IT" b="1" dirty="0">
                <a:solidFill>
                  <a:srgbClr val="000000"/>
                </a:solidFill>
                <a:latin typeface="Tempus Sans ITC" panose="04020404030D07020202" pitchFamily="82" charset="0"/>
                <a:cs typeface="Times New Roman" panose="02020603050405020304" pitchFamily="18" charset="0"/>
              </a:rPr>
              <a:t>La maggior parte dell’acqua presente in natura è raccolta nei mari, nei fiumi e nei laghi.</a:t>
            </a:r>
            <a:endParaRPr lang="it-IT" sz="1100" dirty="0"/>
          </a:p>
          <a:p>
            <a:pPr marL="0" lvl="0" indent="0" algn="ctr" eaLnBrk="0" fontAlgn="base" hangingPunct="0">
              <a:lnSpc>
                <a:spcPct val="100000"/>
              </a:lnSpc>
              <a:spcBef>
                <a:spcPct val="0"/>
              </a:spcBef>
              <a:spcAft>
                <a:spcPct val="0"/>
              </a:spcAft>
              <a:buSzTx/>
              <a:buNone/>
            </a:pPr>
            <a:r>
              <a:rPr lang="it-IT" sz="3200" dirty="0">
                <a:solidFill>
                  <a:srgbClr val="000000"/>
                </a:solidFill>
                <a:latin typeface="Times New Roman" panose="02020603050405020304" pitchFamily="18" charset="0"/>
                <a:cs typeface="Times New Roman" panose="02020603050405020304" pitchFamily="18" charset="0"/>
              </a:rPr>
              <a:t>  </a:t>
            </a:r>
            <a:endParaRPr lang="it-IT" sz="34800" dirty="0"/>
          </a:p>
          <a:p>
            <a:pPr marL="0" lvl="0" indent="0" algn="ctr" eaLnBrk="0" fontAlgn="base" hangingPunct="0">
              <a:lnSpc>
                <a:spcPct val="100000"/>
              </a:lnSpc>
              <a:spcBef>
                <a:spcPct val="0"/>
              </a:spcBef>
              <a:spcAft>
                <a:spcPct val="0"/>
              </a:spcAft>
              <a:buSzTx/>
              <a:buNone/>
            </a:pPr>
            <a:r>
              <a:rPr lang="it-IT" b="1" dirty="0">
                <a:solidFill>
                  <a:srgbClr val="000000"/>
                </a:solidFill>
                <a:latin typeface="Tempus Sans ITC" panose="04020404030D07020202" pitchFamily="82" charset="0"/>
                <a:cs typeface="Times New Roman" panose="02020603050405020304" pitchFamily="18" charset="0"/>
              </a:rPr>
              <a:t>Per effetto del calore del Sole quest’acqua si riscalda ed evapora, trasformandosi in vapore acqueo che sale verso l’alto.</a:t>
            </a:r>
            <a:endParaRPr lang="it-IT" sz="1100" dirty="0"/>
          </a:p>
          <a:p>
            <a:pPr marL="0" lvl="0" indent="0" algn="ctr" eaLnBrk="0" fontAlgn="base" hangingPunct="0">
              <a:lnSpc>
                <a:spcPct val="100000"/>
              </a:lnSpc>
              <a:spcBef>
                <a:spcPct val="0"/>
              </a:spcBef>
              <a:spcAft>
                <a:spcPct val="0"/>
              </a:spcAft>
              <a:buSzTx/>
              <a:buNone/>
            </a:pPr>
            <a:r>
              <a:rPr lang="it-IT" b="1" dirty="0">
                <a:solidFill>
                  <a:srgbClr val="000000"/>
                </a:solidFill>
                <a:latin typeface="Tempus Sans ITC" panose="04020404030D07020202" pitchFamily="82" charset="0"/>
                <a:cs typeface="Times New Roman" panose="02020603050405020304" pitchFamily="18" charset="0"/>
              </a:rPr>
              <a:t>Il vapore acqueo a una certa altezza incontra dell’aria fredda e si condensa, trasformandosi in goccioline d’acqua che si uniscono tra di loro e formano le nuvole.</a:t>
            </a:r>
            <a:endParaRPr lang="it-IT" sz="1100" dirty="0"/>
          </a:p>
          <a:p>
            <a:pPr marL="0" lvl="0" indent="0" algn="ctr" eaLnBrk="0" fontAlgn="base" hangingPunct="0">
              <a:lnSpc>
                <a:spcPct val="100000"/>
              </a:lnSpc>
              <a:spcBef>
                <a:spcPct val="0"/>
              </a:spcBef>
              <a:spcAft>
                <a:spcPct val="0"/>
              </a:spcAft>
              <a:buSzTx/>
              <a:buNone/>
            </a:pPr>
            <a:r>
              <a:rPr lang="it-IT" b="1" dirty="0">
                <a:solidFill>
                  <a:srgbClr val="000000"/>
                </a:solidFill>
                <a:latin typeface="Tempus Sans ITC" panose="04020404030D07020202" pitchFamily="82" charset="0"/>
                <a:cs typeface="Times New Roman" panose="02020603050405020304" pitchFamily="18" charset="0"/>
              </a:rPr>
              <a:t>Attraverso le precipitazioni atmosferiche, l’acqua contenuta nelle nuvole ritorna poi sulla superficie terrestre sotto forma di pioggia, neve o grandine... e tutto ricomincia daccapo.</a:t>
            </a:r>
            <a:endParaRPr lang="it-IT" sz="1100" dirty="0"/>
          </a:p>
          <a:p>
            <a:endParaRPr lang="it-IT" dirty="0"/>
          </a:p>
        </p:txBody>
      </p:sp>
      <p:pic>
        <p:nvPicPr>
          <p:cNvPr id="4" name="Picture 2" descr="C:\Users\salvatore\Desktop\l'acqua e il ciclo con regole scienze_files\Bambini 0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6892" y="345652"/>
            <a:ext cx="4158379" cy="229217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1"/>
          <p:cNvSpPr>
            <a:spLocks noChangeArrowheads="1"/>
          </p:cNvSpPr>
          <p:nvPr/>
        </p:nvSpPr>
        <p:spPr bwMode="auto">
          <a:xfrm>
            <a:off x="7666892" y="3337145"/>
            <a:ext cx="464805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nelle nuvole forma di p</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177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pic>
        <p:nvPicPr>
          <p:cNvPr id="3074" name="Picture 2" descr="C:\Users\salvatore\Desktop\l'acqua e il ciclo con regole scienze_files\Bambini 0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5635" y="3219360"/>
            <a:ext cx="3562283" cy="2437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1697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823393" y="10471217"/>
            <a:ext cx="2969662" cy="525294"/>
          </a:xfrm>
        </p:spPr>
        <p:txBody>
          <a:bodyPr>
            <a:normAutofit lnSpcReduction="10000"/>
          </a:bodyPr>
          <a:lstStyle/>
          <a:p>
            <a:endParaRPr lang="it-IT" dirty="0"/>
          </a:p>
        </p:txBody>
      </p:sp>
      <p:pic>
        <p:nvPicPr>
          <p:cNvPr id="2051" name="Picture 3" descr="C:\Users\salvatore\Desktop\l'acqua e il ciclo con regole scienze_files\Bambini 0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1949" y="7817546"/>
            <a:ext cx="4158379" cy="199467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7"/>
          <p:cNvSpPr>
            <a:spLocks noChangeArrowheads="1"/>
          </p:cNvSpPr>
          <p:nvPr/>
        </p:nvSpPr>
        <p:spPr bwMode="auto">
          <a:xfrm>
            <a:off x="1342802" y="845359"/>
            <a:ext cx="9125796" cy="7478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Quindi, attraverso continui cambiamenti di stato, l’acqua sale dalla terra al cielo, da lì ridiscende sulla terra, poi risale nuovamente verso il cielo... e così via.</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Se l’acqua non facesse continuamente questo grande "giro", chiamato ciclo dell’acqua, in altre parole, se l’acqua non si rigenerasse, la vita sulla Terra sarebbe impossibile.</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008000"/>
                </a:solidFill>
                <a:effectLst/>
                <a:latin typeface="Trebuchet MS" panose="020B0603020202020204" pitchFamily="34" charset="0"/>
                <a:cs typeface="Times New Roman" panose="02020603050405020304" pitchFamily="18" charset="0"/>
              </a:rPr>
              <a:t>Il lungo cammino dell’acqua potabile</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172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L’acqua potabile che beviamo e che usiamo per cucinare deve essere trasparente, inodore e di sapore gradevole, deve contenere una giusta quantità di sali minerali e deve essere priva di sostanze nocive e di batteri pericolosi per la nostra salute. L’acqua potabile, in natura, è soltanto quella sotterranea, ovviamente se non è inquinata. Quest’acqua affiora spontaneamente in superficie, formando le sorgenti, oppure viene prelevata dalle falde acquifere scavando dei pozzi.</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Per soddisfare il suo crescente bisogno d’acqua, l’uomo ha dovuto tuttavia imparare a rendere potabile anche l’acqua dei fiumi e del laghi. Vediamo con quali procedimenti.</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L’acqua prelevata dalla sorgente, dal fiume o dal lago viene mandata nelle vasche di sedimentazione dove si libera della maggior parte delle impurità solide (terriccio, sabbia, sassolini ecc.) che, essendo più pesanti, si depositano sul fondo.</a:t>
            </a:r>
            <a:endParaRPr kumimoji="0" lang="it-IT" sz="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Successivamente l’acqua viene inviata nelle vasche di filtrazione dove passa attraverso vari strati di ghiaia e di sabbia che trattengono le impurità ancora presenti.</a:t>
            </a:r>
            <a:endParaRPr kumimoji="0" lang="it-IT" sz="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L’acqua viene quindi sterilizzata con l’aggiunta di cloro o altre sostanze che uccidono i microrganismi pericolosi per la nostra salute.</a:t>
            </a:r>
            <a:endParaRPr kumimoji="0" lang="it-IT" sz="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Se necessario, l’acqua viene anche demineralizzata, cioè privata di una parte dei sali minerali in essa disciolti.</a:t>
            </a:r>
            <a:endParaRPr kumimoji="0" lang="it-IT" sz="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L’acqua, ormai potabile, viene infine pompata in appositi serbatoi e da qui, attraverso tubature sotterranee, giunge finalmente nelle nostre case.</a:t>
            </a:r>
          </a:p>
          <a:p>
            <a:pPr marL="0" marR="0" lvl="0" indent="0" algn="ctr" defTabSz="914400" rtl="0" eaLnBrk="0" fontAlgn="base" latinLnBrk="0" hangingPunct="0">
              <a:lnSpc>
                <a:spcPct val="100000"/>
              </a:lnSpc>
              <a:spcBef>
                <a:spcPct val="0"/>
              </a:spcBef>
              <a:spcAft>
                <a:spcPct val="0"/>
              </a:spcAft>
              <a:buClrTx/>
              <a:buSzTx/>
              <a:buFontTx/>
              <a:buChar char="•"/>
              <a:tabLst/>
            </a:pPr>
            <a:endParaRPr kumimoji="0" lang="it-IT" sz="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7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pic>
        <p:nvPicPr>
          <p:cNvPr id="2056" name="Picture 8" descr="C:\Users\salvatore\Desktop\l'acqua e il ciclo con regole scienze_files\Bambini 05.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0972" y="5502332"/>
            <a:ext cx="4845466" cy="1355667"/>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C:\Users\salvatore\Desktop\l'acqua e il ciclo con regole scienze_files\Bambini 0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3020" y="5907039"/>
            <a:ext cx="3764391" cy="213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598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salvatore\Desktop\l'acqua e il ciclo con regole scienze_files\Bambini 07.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7161" y="2167595"/>
            <a:ext cx="4638675" cy="15716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779480" y="-1710390"/>
            <a:ext cx="10633039"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Che cosa non bisogna fare per risparmiare l'acqua e per mantenerla pulita?</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L'acqua, come sai, è un elemento prezioso che tutti dobbiamo contribuire a difendere perché da esso dipende la nostra stessa sopravvivenza.</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1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Leggi a questo proposito gli articoli della "Carta Europea dell'Acqua" riportati qui sotto.</a:t>
            </a: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171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6" name="Rectangle 7"/>
          <p:cNvSpPr>
            <a:spLocks noChangeArrowheads="1"/>
          </p:cNvSpPr>
          <p:nvPr/>
        </p:nvSpPr>
        <p:spPr bwMode="auto">
          <a:xfrm>
            <a:off x="6089799" y="-1403862"/>
            <a:ext cx="300082"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it-IT" sz="1400" b="1" dirty="0">
              <a:solidFill>
                <a:srgbClr val="000000"/>
              </a:solidFill>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171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7" name="Rectangle 9"/>
          <p:cNvSpPr>
            <a:spLocks noChangeArrowheads="1"/>
          </p:cNvSpPr>
          <p:nvPr/>
        </p:nvSpPr>
        <p:spPr bwMode="auto">
          <a:xfrm flipH="1">
            <a:off x="6937131" y="3182884"/>
            <a:ext cx="2206869"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22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pic>
        <p:nvPicPr>
          <p:cNvPr id="4106" name="Picture 10" descr="C:\Users\salvatore\Desktop\l'acqua e il ciclo con regole scienze_files\Bambini 09.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9799" y="3833849"/>
            <a:ext cx="3444059" cy="2487377"/>
          </a:xfrm>
          <a:prstGeom prst="rect">
            <a:avLst/>
          </a:prstGeom>
          <a:noFill/>
          <a:extLst>
            <a:ext uri="{909E8E84-426E-40DD-AFC4-6F175D3DCCD1}">
              <a14:hiddenFill xmlns:a14="http://schemas.microsoft.com/office/drawing/2010/main">
                <a:solidFill>
                  <a:srgbClr val="FFFFFF"/>
                </a:solidFill>
              </a14:hiddenFill>
            </a:ext>
          </a:extLst>
        </p:spPr>
      </p:pic>
      <p:sp>
        <p:nvSpPr>
          <p:cNvPr id="8" name="Rettangolo 7"/>
          <p:cNvSpPr/>
          <p:nvPr/>
        </p:nvSpPr>
        <p:spPr>
          <a:xfrm>
            <a:off x="5993518" y="3341406"/>
            <a:ext cx="3067612" cy="646331"/>
          </a:xfrm>
          <a:prstGeom prst="rect">
            <a:avLst/>
          </a:prstGeom>
        </p:spPr>
        <p:txBody>
          <a:bodyPr wrap="square">
            <a:spAutoFit/>
          </a:bodyPr>
          <a:lstStyle/>
          <a:p>
            <a:r>
              <a:rPr lang="it-IT" dirty="0"/>
              <a:t>tu cosa puoi fare?</a:t>
            </a:r>
          </a:p>
          <a:p>
            <a:endParaRPr lang="it-IT" dirty="0"/>
          </a:p>
        </p:txBody>
      </p:sp>
    </p:spTree>
    <p:extLst>
      <p:ext uri="{BB962C8B-B14F-4D97-AF65-F5344CB8AC3E}">
        <p14:creationId xmlns:p14="http://schemas.microsoft.com/office/powerpoint/2010/main" val="3409948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700755" y="1355078"/>
            <a:ext cx="11627978"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L'acqua è un bene inestimabile, fonte di vita, ma deve essere usata in maniera intelligente, senza sprechi inutili e questo non sempre accade.</a:t>
            </a:r>
            <a:endParaRPr kumimoji="0" 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Il 30% delle risorse idriche oggi disponibili viene infatti sperperato direttamente o indirettamente.</a:t>
            </a:r>
            <a:endParaRPr kumimoji="0" 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Come se, su 10 bottiglie prodotte, a causa delle perdite, solo 7 venissero distribuite effettivamente all'utente.</a:t>
            </a:r>
            <a:endParaRPr kumimoji="0" 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L'acqua viene prelevata alle sorgenti. Per fare questo è necessario penetrare nel sottosuolo e scavare gallerie e pozzi. Questo processo prende il nome di captazione.</a:t>
            </a:r>
            <a:endParaRPr kumimoji="0" 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6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Poi, attraverso condotte interrate, l'acqua viene trasportata in grandi serbatoi e di qui, tramite altre tubazioni giunge ai rubinetti di casa e nelle altre condotte agricole o industriali.</a:t>
            </a:r>
          </a:p>
          <a:p>
            <a:pPr marL="0" marR="0" lvl="0" indent="0" algn="l" defTabSz="914400" rtl="0" eaLnBrk="0" fontAlgn="base" latinLnBrk="0" hangingPunct="0">
              <a:lnSpc>
                <a:spcPct val="100000"/>
              </a:lnSpc>
              <a:spcBef>
                <a:spcPct val="0"/>
              </a:spcBef>
              <a:spcAft>
                <a:spcPct val="0"/>
              </a:spcAft>
              <a:buClrTx/>
              <a:buSzTx/>
              <a:buFontTx/>
              <a:buNone/>
              <a:tabLst/>
            </a:pPr>
            <a:endParaRPr lang="it-IT" sz="1600" b="1" dirty="0">
              <a:solidFill>
                <a:srgbClr val="000000"/>
              </a:solidFill>
              <a:latin typeface="Tempus Sans ITC" panose="04020404030D07020202" pitchFamily="82"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sz="1600" b="1" dirty="0">
              <a:solidFill>
                <a:srgbClr val="000000"/>
              </a:solidFill>
              <a:latin typeface="Tempus Sans ITC" panose="04020404030D07020202" pitchFamily="82"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endParaRPr kumimoji="0" 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L’acqua si può bere se….</a:t>
            </a:r>
            <a:endParaRPr kumimoji="0" lang="it-IT"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E' limpida, incolore, inodore, priva di sostanze o elementi nocivi per l'organismo umano.</a:t>
            </a:r>
            <a:endParaRPr kumimoji="0" lang="it-IT"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Per assicurare questi requisiti alcune volte l'acqua deve essere sottoposta a processi di disinfezione o protezione.</a:t>
            </a:r>
            <a:endParaRPr kumimoji="0" lang="it-IT"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Gocce a disposizione   </a:t>
            </a:r>
            <a:endParaRPr kumimoji="0" lang="it-IT"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smtClean="0">
                <a:ln>
                  <a:noFill/>
                </a:ln>
                <a:solidFill>
                  <a:srgbClr val="000000"/>
                </a:solidFill>
                <a:effectLst/>
                <a:latin typeface="Tempus Sans ITC" panose="04020404030D07020202" pitchFamily="82" charset="0"/>
                <a:cs typeface="Times New Roman" panose="02020603050405020304" pitchFamily="18" charset="0"/>
              </a:rPr>
              <a:t>Ogni persona in Italia può disporre di circa 270 litri di acqua al giorno: 70 lt per usi igienici, 80 lt per pulizie personali, 40 lt pulizie di casa, 30 lt per lavaggio biancheria, 30 lt per lavare le stoviglie, 20 lt per lavare le cucine. Si tratta di consumi medi che comunque non includono due altre grandi aree: i fabbisogni agricoli e quelli industriali.</a:t>
            </a:r>
            <a:endParaRPr kumimoji="0" lang="it-IT" sz="800" b="0" i="0" u="none" strike="noStrike" cap="none" normalizeH="0" baseline="0" dirty="0" smtClean="0">
              <a:ln>
                <a:noFill/>
              </a:ln>
              <a:solidFill>
                <a:schemeClr val="tx1"/>
              </a:solidFill>
              <a:effectLst/>
            </a:endParaRPr>
          </a:p>
        </p:txBody>
      </p:sp>
      <p:pic>
        <p:nvPicPr>
          <p:cNvPr id="5122" name="Picture 2" descr="C:\Users\salvatore\Desktop\l'acqua e il ciclo con regole scienze_files\Bambini 1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8274" y="3365259"/>
            <a:ext cx="1240622" cy="1608538"/>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salvatore\Desktop\l'acqua e il ciclo con regole scienze_files\Bambini 1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8334" y="3365259"/>
            <a:ext cx="1506789" cy="164143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salvatore\Desktop\l'acqua e il ciclo con regole scienze_files\Bambini 1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50457" y="4185974"/>
            <a:ext cx="903434" cy="1316054"/>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C:\Users\salvatore\Desktop\l'acqua e il ciclo con regole scienze_files\Bambini 14.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34123" y="4302545"/>
            <a:ext cx="897458" cy="1277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315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Sei regole da seguire</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4171652216"/>
              </p:ext>
            </p:extLst>
          </p:nvPr>
        </p:nvGraphicFramePr>
        <p:xfrm>
          <a:off x="999858" y="1538245"/>
          <a:ext cx="10047555" cy="2555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ma 11"/>
          <p:cNvGraphicFramePr/>
          <p:nvPr>
            <p:extLst>
              <p:ext uri="{D42A27DB-BD31-4B8C-83A1-F6EECF244321}">
                <p14:modId xmlns:p14="http://schemas.microsoft.com/office/powerpoint/2010/main" val="1923049188"/>
              </p:ext>
            </p:extLst>
          </p:nvPr>
        </p:nvGraphicFramePr>
        <p:xfrm>
          <a:off x="1025495" y="4187440"/>
          <a:ext cx="10101129" cy="23073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48390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salvatore\Desktop\l'acqua e il ciclo con regole scienze_files\Bambini 2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0532" y="1135774"/>
            <a:ext cx="1143000" cy="1609726"/>
          </a:xfrm>
          <a:prstGeom prst="rect">
            <a:avLst/>
          </a:prstGeom>
          <a:noFill/>
          <a:extLst>
            <a:ext uri="{909E8E84-426E-40DD-AFC4-6F175D3DCCD1}">
              <a14:hiddenFill xmlns:a14="http://schemas.microsoft.com/office/drawing/2010/main">
                <a:solidFill>
                  <a:srgbClr val="FFFFFF"/>
                </a:solidFill>
              </a14:hiddenFill>
            </a:ext>
          </a:extLst>
        </p:spPr>
      </p:pic>
      <p:sp>
        <p:nvSpPr>
          <p:cNvPr id="4" name="Rettangolo 3"/>
          <p:cNvSpPr/>
          <p:nvPr/>
        </p:nvSpPr>
        <p:spPr>
          <a:xfrm>
            <a:off x="2503531" y="478564"/>
            <a:ext cx="9016199" cy="6740307"/>
          </a:xfrm>
          <a:prstGeom prst="rect">
            <a:avLst/>
          </a:prstGeom>
        </p:spPr>
        <p:txBody>
          <a:bodyPr wrap="square">
            <a:spAutoFit/>
          </a:bodyPr>
          <a:lstStyle/>
          <a:p>
            <a:r>
              <a:rPr lang="it-IT" dirty="0">
                <a:solidFill>
                  <a:srgbClr val="000000"/>
                </a:solidFill>
                <a:latin typeface="Coronet"/>
              </a:rPr>
              <a:t>La goccia Camilla</a:t>
            </a:r>
            <a:endParaRPr lang="it-IT" dirty="0">
              <a:solidFill>
                <a:srgbClr val="000000"/>
              </a:solidFill>
              <a:latin typeface="Times New Roman" panose="02020603050405020304" pitchFamily="18" charset="0"/>
            </a:endParaRPr>
          </a:p>
          <a:p>
            <a:r>
              <a:rPr lang="it-IT" dirty="0">
                <a:solidFill>
                  <a:srgbClr val="000000"/>
                </a:solidFill>
                <a:latin typeface="Tempus Sans ITC" panose="04020404030D07020202" pitchFamily="82" charset="0"/>
              </a:rPr>
              <a:t>Ciao, io sono la goccia </a:t>
            </a:r>
            <a:r>
              <a:rPr lang="it-IT" dirty="0" smtClean="0">
                <a:solidFill>
                  <a:srgbClr val="000000"/>
                </a:solidFill>
                <a:latin typeface="Tempus Sans ITC" panose="04020404030D07020202" pitchFamily="82" charset="0"/>
              </a:rPr>
              <a:t>Camilla</a:t>
            </a:r>
          </a:p>
          <a:p>
            <a:r>
              <a:rPr lang="it-IT" dirty="0" smtClean="0">
                <a:solidFill>
                  <a:srgbClr val="000000"/>
                </a:solidFill>
                <a:latin typeface="Tempus Sans ITC" panose="04020404030D07020202" pitchFamily="82" charset="0"/>
              </a:rPr>
              <a:t>.</a:t>
            </a:r>
            <a:r>
              <a:rPr lang="it-IT" dirty="0"/>
              <a:t> Insieme alle mie sorelle vivo sulla terra e compiamo un grande percorso: il ciclo dell'acqua.</a:t>
            </a:r>
          </a:p>
          <a:p>
            <a:r>
              <a:rPr lang="it-IT" dirty="0"/>
              <a:t>Nella mia vita mi capitò un'avventura spiacevole, infatti me ne stavo tranquilla in un lago quando il sole caldo mi fece evaporare con le mie compagne, in poco tempo diventammo una bella nuvola bianca e pulita.</a:t>
            </a:r>
          </a:p>
          <a:p>
            <a:r>
              <a:rPr lang="it-IT" dirty="0"/>
              <a:t>Per qualche giorno il vento ci spinse per il cielo, sorvolammo prati, boschi, vedemmo belle cittadine e tanti campi coltivati, fino ad arrivare sopra una città piena di fabbriche, smog e aria sporca.</a:t>
            </a:r>
          </a:p>
          <a:p>
            <a:r>
              <a:rPr lang="it-IT" dirty="0"/>
              <a:t>Vidi dall'alto un'industria, le cui canne fumarie facevano uscire un fumo tutto grigio e caldo, poiché l'aria calda tende a salire, mi ritrovai avvolta in una nube di fumo e smog. Tutte le mie compagne erano diventate grigie e anch'io!</a:t>
            </a:r>
          </a:p>
          <a:p>
            <a:r>
              <a:rPr lang="it-IT" dirty="0"/>
              <a:t>Poco dopo il vento tornò a soffiare e quindi lasciammo finalmente quel brutto posto.</a:t>
            </a:r>
          </a:p>
          <a:p>
            <a:r>
              <a:rPr lang="it-IT" dirty="0"/>
              <a:t>Tutte le mie amiche gocce erano sporche, ma ci confortammo quando vedemmo sotto di noi una bella foresta verde piena di alberi, piante e fiori.</a:t>
            </a:r>
          </a:p>
          <a:p>
            <a:r>
              <a:rPr lang="it-IT" dirty="0"/>
              <a:t>Fummo tutte felici, ma non la goccia anziana che ci spiegò che, siccome avevamo assorbito le sostanze acide dello smog, avremmo rovinato questa bella natura.</a:t>
            </a:r>
          </a:p>
          <a:p>
            <a:r>
              <a:rPr lang="it-IT" dirty="0"/>
              <a:t>Purtroppo arrivò il freddo e ci condensammo ritornando ad essere gocce e cademmo sulla foresta.</a:t>
            </a:r>
          </a:p>
          <a:p>
            <a:r>
              <a:rPr lang="it-IT" dirty="0"/>
              <a:t>Io caddi in una pozzanghera e vidi che in pochi giorni la foresta si spense: i fiori appassirono e le piante si ammalarono: questo </a:t>
            </a:r>
            <a:r>
              <a:rPr lang="it-IT" dirty="0" err="1"/>
              <a:t>perchè</a:t>
            </a:r>
            <a:r>
              <a:rPr lang="it-IT" dirty="0"/>
              <a:t> avevamo assorbito le sostanze sporche dell'aria inquinata.</a:t>
            </a:r>
          </a:p>
          <a:p>
            <a:r>
              <a:rPr lang="it-IT" dirty="0"/>
              <a:t/>
            </a:r>
            <a:br>
              <a:rPr lang="it-IT" dirty="0"/>
            </a:br>
            <a:endParaRPr lang="it-IT"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689169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54580" y="1230594"/>
            <a:ext cx="10192832" cy="4560607"/>
          </a:xfrm>
        </p:spPr>
        <p:txBody>
          <a:bodyPr>
            <a:normAutofit fontScale="55000" lnSpcReduction="20000"/>
          </a:bodyPr>
          <a:lstStyle/>
          <a:p>
            <a:r>
              <a:rPr lang="it-IT" dirty="0"/>
              <a:t>Inquinamento ed eutrofizzazione delle acque del mare</a:t>
            </a:r>
          </a:p>
          <a:p>
            <a:r>
              <a:rPr lang="it-IT" dirty="0"/>
              <a:t>La maggior parte dei mari del mondo, soprattutto vicino alle coste e lungo le rotte delle petroliere, è inquinata : i fiumi raccolgono nel loro percorso molti rifiuti urbani e agricoli, scarichi delle industrie e delle raffinerie di petrolio; le petroliere, normalmente durante il lavaggio dei serbatoi, oppure nel caso di incidenti, riversano nel mare il loro carico.</a:t>
            </a:r>
          </a:p>
          <a:p>
            <a:r>
              <a:rPr lang="it-IT" dirty="0"/>
              <a:t>Si tratta di un processo attraverso il quale il mare (ma anche un lago o un fiume) diventa sempre più ricco di sostanze nutritive, sino a che le piante acquatiche crescono a dismisura. Quando le piante muoiono, la decomposizione dei loro resti provoca una perdita di ossigeno dell'acqua; questa assume un cattivo odore e diventa praticamente priva di vita. L'eutrofizzazione può essere provocata da sostanze nutritive( nitrati, fosfati ecc.) contenute nei </a:t>
            </a:r>
            <a:r>
              <a:rPr lang="it-IT" dirty="0" err="1"/>
              <a:t>fertlizzanti</a:t>
            </a:r>
            <a:r>
              <a:rPr lang="it-IT" dirty="0"/>
              <a:t>, nei detersivi e negli shampoo o nei rifiuti animali e umani.</a:t>
            </a:r>
          </a:p>
          <a:p>
            <a:r>
              <a:rPr lang="it-IT" dirty="0"/>
              <a:t>Questo fenomeno colpisce alcuni mari, in cui i fiumi scaricano sostanze nutrienti.</a:t>
            </a:r>
          </a:p>
          <a:p>
            <a:r>
              <a:rPr lang="it-IT" dirty="0"/>
              <a:t>Una delle zone marine più inquinate del mondo, soprattutto per quanto riguarda il petrolio, è il Mediterraneo. Questo è dovuto, tra l'altro, al fatto che si tratta di un mare chiuso, per cui le sue acque si rinnovano molto lentamente (80-100 anni).</a:t>
            </a:r>
          </a:p>
          <a:p>
            <a:r>
              <a:rPr lang="it-IT" dirty="0"/>
              <a:t>Non a caso l'Adriatico presenta fenomeni di eutrofizzazione clamorosi, tanto che la perdita di ossigeno dell'acqua ha provocato grandi </a:t>
            </a:r>
            <a:r>
              <a:rPr lang="it-IT" dirty="0" err="1"/>
              <a:t>morìe</a:t>
            </a:r>
            <a:r>
              <a:rPr lang="it-IT" dirty="0"/>
              <a:t> di pesce.</a:t>
            </a:r>
          </a:p>
          <a:p>
            <a:r>
              <a:rPr lang="it-IT" dirty="0"/>
              <a:t>Il problema è probabilmente dovuto al fatto che si tratta di un mare chiuso, poco profondo, in cui sfocia il fiume Po, inquinato dagli scarichi di fogne e allevamenti.</a:t>
            </a:r>
          </a:p>
          <a:p>
            <a:r>
              <a:rPr lang="it-IT" dirty="0"/>
              <a:t>Il fenomeno si è presentato in maniera grave per alcune estati, con ingenti danni, anche per il turismo, dal 1992 invece è molto limitato.</a:t>
            </a:r>
          </a:p>
          <a:p>
            <a:r>
              <a:rPr lang="it-IT" dirty="0"/>
              <a:t>Questa variabilità dipende probabilmente dal clima.</a:t>
            </a:r>
          </a:p>
          <a:p>
            <a:endParaRPr lang="it-IT" dirty="0"/>
          </a:p>
        </p:txBody>
      </p:sp>
      <p:pic>
        <p:nvPicPr>
          <p:cNvPr id="8194" name="Picture 2" descr="C:\Users\salvatore\Desktop\l'acqua e il ciclo con regole scienze_files\Bambini 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7412" y="2230452"/>
            <a:ext cx="1014960" cy="1856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0597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Circuito</Template>
  <TotalTime>54</TotalTime>
  <Words>1814</Words>
  <Application>Microsoft Office PowerPoint</Application>
  <PresentationFormat>Widescreen</PresentationFormat>
  <Paragraphs>125</Paragraphs>
  <Slides>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Coronet</vt:lpstr>
      <vt:lpstr>Tempus Sans ITC</vt:lpstr>
      <vt:lpstr>Times New Roman</vt:lpstr>
      <vt:lpstr>Trebuchet MS</vt:lpstr>
      <vt:lpstr>Tw Cen MT</vt:lpstr>
      <vt:lpstr>Circuito</vt:lpstr>
      <vt:lpstr>i.c. 3 ponte-siciliano classe iva t.p. p.capoluogo maestra francesca ferrante anno scolastico 2020/21</vt:lpstr>
      <vt:lpstr>Presentazione standard di PowerPoint</vt:lpstr>
      <vt:lpstr>Presentazione standard di PowerPoint</vt:lpstr>
      <vt:lpstr>Presentazione standard di PowerPoint</vt:lpstr>
      <vt:lpstr>Presentazione standard di PowerPoint</vt:lpstr>
      <vt:lpstr>Presentazione standard di PowerPoint</vt:lpstr>
      <vt:lpstr>Sei regole da seguire</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salvatore</dc:creator>
  <cp:lastModifiedBy>salvatore</cp:lastModifiedBy>
  <cp:revision>7</cp:revision>
  <dcterms:created xsi:type="dcterms:W3CDTF">2020-12-17T20:32:56Z</dcterms:created>
  <dcterms:modified xsi:type="dcterms:W3CDTF">2020-12-17T21:27:45Z</dcterms:modified>
</cp:coreProperties>
</file>