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64" r:id="rId5"/>
    <p:sldId id="26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000"/>
  </p:normalViewPr>
  <p:slideViewPr>
    <p:cSldViewPr snapToGrid="0" snapToObjects="1" showGuides="1">
      <p:cViewPr varScale="1">
        <p:scale>
          <a:sx n="92" d="100"/>
          <a:sy n="92" d="100"/>
        </p:scale>
        <p:origin x="6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2BD21-DFD0-0249-8CD8-D83A5B25F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578C21-876F-B143-B489-21A7F4960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BA1487-1850-3C44-9119-FCB160D6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2BC891-5485-744E-A54E-9AB3B00F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55F42D-F58D-6B41-8739-7A9050D7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41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AF944-08DB-0348-AD9B-0C233F9A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784231-DAD5-C343-B19D-45A2E5AC2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16262E-AE17-8B4F-BA7A-71410A61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7742D7-80BD-9A4E-B47A-3CFC8DF8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899F91-69E1-864C-BEDA-F5B120B8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86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32BE4DE-8647-6B4E-9B54-D79B0072E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76DCAC-1DBC-7E4F-93F3-0D2A8E7B1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0893DA-32A2-904A-B1CD-84C5B053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07BF80-C091-D54A-AB69-B258D7E0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40975-3CAF-AC44-8913-25E6ADC3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58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90FF6-E2E2-3648-A903-76EC3E8E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6DA075-B75C-A044-89E5-6C6383DA6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5E42E4-E556-5947-92D7-F13B6DCB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AE04D7-ECAC-714A-B3E5-E4E486F6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3216A6-5ED0-304C-B8F7-2F394C13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A7EEC7-9167-2D43-8556-FF6DCFC7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66453B-B65D-5B43-ABB9-00D38A23F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4FF56F-DB2F-494F-9342-1D31F41F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43C71-26CD-624E-A359-D2347AC0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825B69-05EC-004A-9ADA-90E2DBED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78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5BA13-E651-A246-8E1B-70BD45165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FDBCC8-0883-AA47-8311-D94B44EAB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B1E195-AAA9-D041-99B2-82CF69A42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B89962-035D-DC46-A45E-B68E81DD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E4CD7B-45FB-0D4E-B325-1F8E414F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081018-7F6E-C249-BAB6-51E49B22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18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059CA-7E39-EF4E-BAD3-8800BAC4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18756C-C084-8E4F-B3DF-64BCD4B89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6CF5BA-1AFC-0F44-B993-AD11D41EF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5C64FBE-9A36-874F-A71A-8FFA7F6E8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AB05CC9-9AF6-6F49-A431-97465CA65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084682-CB2D-D24A-8571-D34DEBFE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5A8EDB-60CF-A541-B961-9A8C443B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3FD01C-F858-D64A-AE36-1CD64438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60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C040C-25F1-FB4B-B49B-A080EE8B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F8B0A6-0E70-0344-B522-B00AB414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481006-9282-2846-906B-86FA0688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266E2B-9F0F-314F-9BAB-8C6C483F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85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3016F12-AB0C-2749-9611-A42D9369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6FCFAF-2904-FD46-84DD-10A0DDFF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6A08D7-005B-0A41-8480-A010C0BA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6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6C43F-54D1-B448-A90D-8D2B4578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A13DCF-DDEF-5A4C-8854-BF52B40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0AA7B9-7B29-5743-B1E4-982609C85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195E61-57D0-F446-A9D2-B8D4036C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6F5897-57D0-4844-9F86-F16B9C36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0CBF1A-5173-1A4A-910B-53FA111D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3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1C116-D80E-974B-B433-456A3429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113A077-3F9E-3F42-9C74-D5F216973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0FBEBA-9E59-1F4D-9E91-0709931E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A8AD3D-D0B4-FA45-8629-A6F34A9D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80EA11-4CC4-9C4D-88F0-E532E28A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06FF48-BF68-A14F-8A7E-C4E160E4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78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634051-6DEF-6F4A-BF63-E8886841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AE52D9-105B-CB46-952C-98BBD380C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2D061E-9A9C-1D4F-AB73-3DF6372D1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493C-4E4C-464E-A9F1-BEC8F73E1B17}" type="datetimeFigureOut">
              <a:rPr lang="it-IT" smtClean="0"/>
              <a:t>17/12/20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5EA4F4-E38F-5A49-A930-25D32DAED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AC501A-E177-7E4E-8FAA-67F2DF13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65C3-708C-1545-90A5-8A67E6918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98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2CE13D-15DA-1C44-AF9E-5B79D81A4661}"/>
              </a:ext>
            </a:extLst>
          </p:cNvPr>
          <p:cNvSpPr txBox="1"/>
          <p:nvPr/>
        </p:nvSpPr>
        <p:spPr>
          <a:xfrm>
            <a:off x="3713018" y="1"/>
            <a:ext cx="5640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LA FESTA DEL NATALE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6D9A544-5F4E-6E44-B4A5-B528AD30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91" y="646332"/>
            <a:ext cx="6637971" cy="63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7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F188765-F01E-BE4C-B7BA-95D901EB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45029"/>
            <a:ext cx="3785275" cy="533345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739781A-B46C-884E-B2E0-4E48DADDE79E}"/>
              </a:ext>
            </a:extLst>
          </p:cNvPr>
          <p:cNvSpPr/>
          <p:nvPr/>
        </p:nvSpPr>
        <p:spPr>
          <a:xfrm>
            <a:off x="5306290" y="83559"/>
            <a:ext cx="366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Nascita di Gesù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F54B05-BBC2-1E40-A4D1-420488CCBB9A}"/>
              </a:ext>
            </a:extLst>
          </p:cNvPr>
          <p:cNvSpPr txBox="1"/>
          <p:nvPr/>
        </p:nvSpPr>
        <p:spPr>
          <a:xfrm>
            <a:off x="3976255" y="1427015"/>
            <a:ext cx="8340436" cy="408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quel tempo l'Imperatore Augusto(1) con un decreto ordinò il censimento di tutti gli abitanti dell'impero romano.</a:t>
            </a:r>
            <a:br>
              <a:rPr lang="it-IT" dirty="0"/>
            </a:br>
            <a:r>
              <a:rPr lang="it-IT" dirty="0"/>
              <a:t>Questo primo censimento fu fatto quando Quirino era imperatore di Siria(2).</a:t>
            </a:r>
            <a:br>
              <a:rPr lang="it-IT" dirty="0"/>
            </a:br>
            <a:r>
              <a:rPr lang="it-IT" dirty="0"/>
              <a:t>Tutti andavano a far scrivere il loro nome nei registri, e ciascuno nel proprio luogo di origine.</a:t>
            </a:r>
            <a:br>
              <a:rPr lang="it-IT" dirty="0"/>
            </a:br>
            <a:br>
              <a:rPr lang="it-IT" dirty="0"/>
            </a:br>
            <a:r>
              <a:rPr lang="it-IT" dirty="0"/>
              <a:t>Anche Giuseppe partì da </a:t>
            </a:r>
            <a:r>
              <a:rPr lang="it-IT" dirty="0" err="1"/>
              <a:t>Nàzaret</a:t>
            </a:r>
            <a:r>
              <a:rPr lang="it-IT" dirty="0"/>
              <a:t>, in Galilea, e salì a Betlemme, la città del re Davide, in Giudea.</a:t>
            </a:r>
            <a:br>
              <a:rPr lang="it-IT" dirty="0"/>
            </a:br>
            <a:r>
              <a:rPr lang="it-IT" dirty="0"/>
              <a:t>Andò la perché era discendente diretto del re Davide, e Maria sua sposa, che era incinta, andò con lui.</a:t>
            </a: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Mentre si trovavano a Betlemme, giunse per Maria il tempo di partorire, ed essa diede alla luce un figlio, il suo primogenito.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Lo avvolse in fasce e lo mise a dormire nella mangiatoia di una stalla, perché non avevano trovato altro posto.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9BCAC2-F3E7-8841-9166-ECE5A5E41262}"/>
              </a:ext>
            </a:extLst>
          </p:cNvPr>
          <p:cNvSpPr txBox="1"/>
          <p:nvPr/>
        </p:nvSpPr>
        <p:spPr>
          <a:xfrm>
            <a:off x="5306290" y="729889"/>
            <a:ext cx="3948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SECONDO IL VANGELO DI LUCA</a:t>
            </a:r>
            <a:br>
              <a:rPr lang="it-IT" dirty="0"/>
            </a:br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098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29680C4-577B-1F48-8439-FD4AC306C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80" y="3006436"/>
            <a:ext cx="9632240" cy="374202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ED7F2D-93D3-9343-92D1-3C406B1877D0}"/>
              </a:ext>
            </a:extLst>
          </p:cNvPr>
          <p:cNvSpPr txBox="1"/>
          <p:nvPr/>
        </p:nvSpPr>
        <p:spPr>
          <a:xfrm>
            <a:off x="5320145" y="418010"/>
            <a:ext cx="358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Attività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3AC858-DBCB-0A4C-908B-BCDB5130B139}"/>
              </a:ext>
            </a:extLst>
          </p:cNvPr>
          <p:cNvSpPr txBox="1"/>
          <p:nvPr/>
        </p:nvSpPr>
        <p:spPr>
          <a:xfrm>
            <a:off x="632047" y="1680755"/>
            <a:ext cx="1028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Ricopia sul quaderno il passo tratto dal vangelo di Luca evidenziato in rosso e scrivi un breve pensiero sul Natale</a:t>
            </a:r>
          </a:p>
          <a:p>
            <a:pPr algn="ctr"/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F39730-A32D-4B42-86D4-2E42756F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16" y="313108"/>
            <a:ext cx="15930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99CC0B4-7851-7349-BE72-A9103394D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32" y="713153"/>
            <a:ext cx="5197538" cy="65388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2DB99B5-600F-0341-AB48-C0FBFCDD0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870" y="713153"/>
            <a:ext cx="5111123" cy="643012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0E58C8-B35A-CC4C-AE9F-E693586563D4}"/>
              </a:ext>
            </a:extLst>
          </p:cNvPr>
          <p:cNvSpPr txBox="1"/>
          <p:nvPr/>
        </p:nvSpPr>
        <p:spPr>
          <a:xfrm>
            <a:off x="4036423" y="209006"/>
            <a:ext cx="3955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Realizziamo il Presepe</a:t>
            </a:r>
          </a:p>
        </p:txBody>
      </p:sp>
    </p:spTree>
    <p:extLst>
      <p:ext uri="{BB962C8B-B14F-4D97-AF65-F5344CB8AC3E}">
        <p14:creationId xmlns:p14="http://schemas.microsoft.com/office/powerpoint/2010/main" val="289466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85456C-7A20-554C-9E7A-846201BB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95" y="3167810"/>
            <a:ext cx="8647610" cy="30239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91865D-4DFD-E24C-AEB5-8D918F888987}"/>
              </a:ext>
            </a:extLst>
          </p:cNvPr>
          <p:cNvSpPr txBox="1"/>
          <p:nvPr/>
        </p:nvSpPr>
        <p:spPr>
          <a:xfrm>
            <a:off x="757646" y="966651"/>
            <a:ext cx="104091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Attività</a:t>
            </a:r>
          </a:p>
          <a:p>
            <a:pPr algn="ctr"/>
            <a:endParaRPr lang="it-IT" sz="3600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chemeClr val="bg2">
                    <a:lumMod val="10000"/>
                  </a:schemeClr>
                </a:solidFill>
              </a:rPr>
              <a:t>QUADERNO CREATIVO PAG 75,76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5AFB29B-240C-C446-B22C-79E0FCDB0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645" y="804750"/>
            <a:ext cx="1602500" cy="12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8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198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93</cp:revision>
  <dcterms:created xsi:type="dcterms:W3CDTF">2020-12-03T08:18:21Z</dcterms:created>
  <dcterms:modified xsi:type="dcterms:W3CDTF">2020-12-17T20:52:01Z</dcterms:modified>
</cp:coreProperties>
</file>