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3" r:id="rId4"/>
    <p:sldId id="262" r:id="rId5"/>
    <p:sldId id="257" r:id="rId6"/>
    <p:sldId id="256" r:id="rId7"/>
    <p:sldId id="259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E4C030-2B14-4071-BC75-1A47F2716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378156-626C-4BCC-A54C-1B8E2A019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A88B10-57F0-4847-AE46-0DA40BC1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0B0300-1030-4B8A-BDC2-64F4ADE95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FCE293-768E-4056-80FC-FF4CA85E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63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DA91A0-34E1-4ED3-8A19-5EDAB07D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E10C73C-525F-46A2-B681-BA033967E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6D7607-800E-428E-8EAB-F140239C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41AF37-D6CC-429C-B36F-2B63EF19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51730D-1A84-4456-97A5-3EE33AE4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49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6BFAA10-050F-4C40-A1B3-FDA6AFC7EB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8FC818-71DC-42DF-9C6E-8223E1C9E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BA1E4D-3C0C-4765-9686-93C5BAAC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4E514-1DC8-43E9-AD16-9A26BC4BE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74624C-E1D4-4328-B389-03E82657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54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C998EA-C2EC-4F3C-BAC9-EB9285A5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8DB390-EC56-4BA7-8299-EDB86EC45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36864F-B6E3-48BF-8AD7-B58521D3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FF7E26-59E8-4404-B7A5-BF61BB3A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0294A3-0F34-44CE-99A4-2C71626F9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6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FDAF7E-CC40-4264-A1AF-6051B26B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C033CB-B1E9-4A3A-A229-8280E2CDF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DD14D7-14EC-4758-9E82-E58990F6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600CB3-E094-465F-895D-34F58B2F3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1767F2-1306-44B8-8E2A-2F1A25306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73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1FABDA-18E2-4470-9D06-710E8C5EF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B3BF22-5C43-4835-9CFD-B53E7C0C3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BBA7C7-6FC1-4BE9-B9C0-24F095307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549880-BCE7-4830-BDEE-85E60F59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B4A519-4BA2-4430-B75A-7FFAF304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8FB42A-9663-470E-B14F-233E18E1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52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01DB68-60F0-488E-88A9-2CA20558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403E20-D93C-40C9-9516-E638EBB14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C1C3E6-4265-412C-8D73-7A019AFCA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DAC1529-8EE0-445B-B4F0-78A939DC4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00367D7-7519-42B9-B886-CDB19E73A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337348-E631-4C3D-A130-B724EF02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7D0D7DC-E9D1-433E-8BAD-9349FB8B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90B08A3-63BB-417C-A68C-12790581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40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916505-9CD9-4251-B700-7B3B104E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59EF86-132C-4A55-B719-19C48F60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DB079F-D52A-43B0-9E07-2D7BC965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84C85A4-E8ED-4EB9-9AB3-6D277524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27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E0BFFC7-8906-471B-A8A3-33C4313A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38610F-961B-4F33-9810-DFB7DEC9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BFCF16-584E-4923-84DE-BEDA99DF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55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27E285-9061-4C93-ABDD-F680EE69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3BD44B-D118-441D-A19B-5AC7B2D83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6600E0-C3C6-43C8-B1C3-5109515DF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0B7309-A9C7-4203-B231-A16D20FE7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A45121-7589-42AC-95A1-C5A942A7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6367E2-C02D-45D7-9B97-3357946B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4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5B07B6-38DD-43CE-96D2-C9970D5B7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3A9BD4F-1FE2-4A03-B477-395CB4D1FA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B5407D-6526-4006-ACE4-370ED3D54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E0BEA5-D7DA-4E13-B0D8-410008810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D0E342-E39E-4962-85D8-6731CD10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B37EC5-8351-4618-B29B-5B9A9A0B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48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0467DD1-5D8D-404E-8E58-C5AF11CD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FC3398-DDC6-41DE-8B26-C5D195D34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FD6135-28AB-4AC4-86A3-C875E2DFA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E463A-BEDB-40A5-8A1B-9916E089AEE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2FEDFC-1D62-4348-880D-C16070D4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D5F945-7A4C-41C5-A9FE-006478202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AF0C0-191C-4D58-956B-0294FFD81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2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1-to-10-numbers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wired.it/mobile/smartphone/2017/10/05/google-pixel-2-un-telefono-intelligente-che-fa-foto-pazzesche/" TargetMode="Externa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https://englishmilagrosa.blogspot.com/2014/10/ordinal-numbers-in-english-language.htm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2079AE6-4496-42FA-83DE-5F55C3A5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9536" y="982873"/>
            <a:ext cx="9774938" cy="549840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171A5C-719D-4F63-A806-A2C707E7F382}"/>
              </a:ext>
            </a:extLst>
          </p:cNvPr>
          <p:cNvSpPr txBox="1"/>
          <p:nvPr/>
        </p:nvSpPr>
        <p:spPr>
          <a:xfrm>
            <a:off x="1700784" y="265176"/>
            <a:ext cx="6556248" cy="51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B340C54-268D-46D5-BE48-69B8B27FFF13}"/>
              </a:ext>
            </a:extLst>
          </p:cNvPr>
          <p:cNvSpPr/>
          <p:nvPr/>
        </p:nvSpPr>
        <p:spPr>
          <a:xfrm>
            <a:off x="3650440" y="59543"/>
            <a:ext cx="435970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NUMBERS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AC5D9B-E370-4B6A-AEFF-6FC4D248C8E6}"/>
              </a:ext>
            </a:extLst>
          </p:cNvPr>
          <p:cNvSpPr txBox="1"/>
          <p:nvPr/>
        </p:nvSpPr>
        <p:spPr>
          <a:xfrm>
            <a:off x="233172" y="6223492"/>
            <a:ext cx="474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FF0000"/>
                </a:solidFill>
              </a:rPr>
              <a:t>Teacher</a:t>
            </a:r>
            <a:r>
              <a:rPr lang="it-IT" sz="2400" b="1" i="1" dirty="0">
                <a:solidFill>
                  <a:srgbClr val="FF0000"/>
                </a:solidFill>
              </a:rPr>
              <a:t> T. Calabria, 3°D/3°C</a:t>
            </a:r>
          </a:p>
        </p:txBody>
      </p:sp>
    </p:spTree>
    <p:extLst>
      <p:ext uri="{BB962C8B-B14F-4D97-AF65-F5344CB8AC3E}">
        <p14:creationId xmlns:p14="http://schemas.microsoft.com/office/powerpoint/2010/main" val="1795629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3DC0A3F-5DF8-4331-A802-703EE9A42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84" y="60960"/>
            <a:ext cx="7853082" cy="58898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29C58B-EF1A-49B8-AFBB-D9054CDC5504}"/>
              </a:ext>
            </a:extLst>
          </p:cNvPr>
          <p:cNvSpPr txBox="1"/>
          <p:nvPr/>
        </p:nvSpPr>
        <p:spPr>
          <a:xfrm>
            <a:off x="7466120" y="6081204"/>
            <a:ext cx="303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1000   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thousand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91223A6-785D-4556-81E2-39A2C0886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5552" y="493333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50024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55B6CC-AC2F-46C9-8E3B-0D7C42217F69}"/>
              </a:ext>
            </a:extLst>
          </p:cNvPr>
          <p:cNvSpPr txBox="1"/>
          <p:nvPr/>
        </p:nvSpPr>
        <p:spPr>
          <a:xfrm>
            <a:off x="656949" y="656948"/>
            <a:ext cx="503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00B050"/>
                </a:solidFill>
              </a:rPr>
              <a:t>READ THESE  NUMBERS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9CEFDF-B835-42AF-956E-AE74D9130A87}"/>
              </a:ext>
            </a:extLst>
          </p:cNvPr>
          <p:cNvSpPr txBox="1"/>
          <p:nvPr/>
        </p:nvSpPr>
        <p:spPr>
          <a:xfrm>
            <a:off x="1225118" y="1492624"/>
            <a:ext cx="7910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325 </a:t>
            </a:r>
            <a:r>
              <a:rPr lang="it-IT" sz="3200" dirty="0">
                <a:solidFill>
                  <a:srgbClr val="00B0F0"/>
                </a:solidFill>
              </a:rPr>
              <a:t>si legge </a:t>
            </a:r>
            <a:r>
              <a:rPr lang="it-IT" sz="3200" dirty="0" err="1">
                <a:solidFill>
                  <a:srgbClr val="00B0F0"/>
                </a:solidFill>
              </a:rPr>
              <a:t>three</a:t>
            </a:r>
            <a:r>
              <a:rPr lang="it-IT" sz="3200" dirty="0">
                <a:solidFill>
                  <a:srgbClr val="00B0F0"/>
                </a:solidFill>
              </a:rPr>
              <a:t> </a:t>
            </a:r>
            <a:r>
              <a:rPr lang="it-IT" sz="3200" dirty="0" err="1">
                <a:solidFill>
                  <a:srgbClr val="00B0F0"/>
                </a:solidFill>
              </a:rPr>
              <a:t>hundred</a:t>
            </a:r>
            <a:r>
              <a:rPr lang="it-IT" sz="3200" dirty="0">
                <a:solidFill>
                  <a:srgbClr val="00B0F0"/>
                </a:solidFill>
              </a:rPr>
              <a:t> AND </a:t>
            </a:r>
            <a:r>
              <a:rPr lang="it-IT" sz="3200" dirty="0" err="1">
                <a:solidFill>
                  <a:srgbClr val="00B0F0"/>
                </a:solidFill>
              </a:rPr>
              <a:t>twenty</a:t>
            </a:r>
            <a:r>
              <a:rPr lang="it-IT" sz="3200" dirty="0">
                <a:solidFill>
                  <a:srgbClr val="00B0F0"/>
                </a:solidFill>
              </a:rPr>
              <a:t> </a:t>
            </a:r>
            <a:r>
              <a:rPr lang="it-IT" sz="3200" dirty="0" err="1">
                <a:solidFill>
                  <a:srgbClr val="00B0F0"/>
                </a:solidFill>
              </a:rPr>
              <a:t>five</a:t>
            </a:r>
            <a:endParaRPr lang="it-IT" sz="3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1C70C0-706F-4829-9653-2D8BF22A7E6E}"/>
              </a:ext>
            </a:extLst>
          </p:cNvPr>
          <p:cNvSpPr txBox="1"/>
          <p:nvPr/>
        </p:nvSpPr>
        <p:spPr>
          <a:xfrm>
            <a:off x="1020932" y="2556769"/>
            <a:ext cx="8185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521  Si legge </a:t>
            </a:r>
            <a:r>
              <a:rPr lang="it-IT" sz="3200" dirty="0" err="1"/>
              <a:t>five</a:t>
            </a:r>
            <a:r>
              <a:rPr lang="it-IT" sz="3200" dirty="0"/>
              <a:t> </a:t>
            </a:r>
            <a:r>
              <a:rPr lang="it-IT" sz="3200" dirty="0" err="1"/>
              <a:t>hundred</a:t>
            </a:r>
            <a:r>
              <a:rPr lang="it-IT" sz="3200" dirty="0"/>
              <a:t> AND </a:t>
            </a:r>
            <a:r>
              <a:rPr lang="it-IT" sz="3200" dirty="0" err="1"/>
              <a:t>twenty</a:t>
            </a:r>
            <a:r>
              <a:rPr lang="it-IT" sz="3200" dirty="0"/>
              <a:t> 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6937E0-328B-446E-AC58-4B83AA184E45}"/>
              </a:ext>
            </a:extLst>
          </p:cNvPr>
          <p:cNvSpPr txBox="1"/>
          <p:nvPr/>
        </p:nvSpPr>
        <p:spPr>
          <a:xfrm>
            <a:off x="1020932" y="3670291"/>
            <a:ext cx="8185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7541 si legge </a:t>
            </a:r>
            <a:r>
              <a:rPr lang="it-IT" sz="3200" dirty="0" err="1"/>
              <a:t>seven</a:t>
            </a:r>
            <a:r>
              <a:rPr lang="it-IT" sz="3200" dirty="0"/>
              <a:t> </a:t>
            </a:r>
            <a:r>
              <a:rPr lang="it-IT" sz="3200" dirty="0" err="1"/>
              <a:t>thousand</a:t>
            </a:r>
            <a:r>
              <a:rPr lang="it-IT" sz="3200" dirty="0"/>
              <a:t> </a:t>
            </a:r>
            <a:r>
              <a:rPr lang="it-IT" sz="3200" dirty="0" err="1"/>
              <a:t>five</a:t>
            </a:r>
            <a:r>
              <a:rPr lang="it-IT" sz="3200" dirty="0"/>
              <a:t> </a:t>
            </a:r>
            <a:r>
              <a:rPr lang="it-IT" sz="3200" dirty="0" err="1"/>
              <a:t>hundred</a:t>
            </a:r>
            <a:r>
              <a:rPr lang="it-IT" sz="3200" dirty="0"/>
              <a:t> AND </a:t>
            </a:r>
            <a:r>
              <a:rPr lang="it-IT" sz="3200" dirty="0" err="1"/>
              <a:t>forty</a:t>
            </a:r>
            <a:r>
              <a:rPr lang="it-IT" sz="3200" dirty="0"/>
              <a:t> one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1EC3211-497D-48A9-B766-04342262D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622198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25097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0553841-B9CC-4002-8AFC-71B944614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4800" y="0"/>
            <a:ext cx="10282397" cy="6858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206E61-A08C-471D-B919-FD6EB4EC925F}"/>
              </a:ext>
            </a:extLst>
          </p:cNvPr>
          <p:cNvSpPr txBox="1"/>
          <p:nvPr/>
        </p:nvSpPr>
        <p:spPr>
          <a:xfrm>
            <a:off x="954801" y="6858000"/>
            <a:ext cx="102823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5" tooltip="https://www.wired.it/mobile/smartphone/2017/10/05/google-pixel-2-un-telefono-intelligente-che-fa-foto-pazzesche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6" tooltip="https://creativecommons.org/licenses/by-nc-nd/3.0/"/>
              </a:rPr>
              <a:t>CC BY-NC-ND</a:t>
            </a:r>
            <a:endParaRPr lang="it-IT" sz="9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D55B9A3-275A-435D-AD5B-67360FB55F39}"/>
              </a:ext>
            </a:extLst>
          </p:cNvPr>
          <p:cNvSpPr txBox="1"/>
          <p:nvPr/>
        </p:nvSpPr>
        <p:spPr>
          <a:xfrm>
            <a:off x="1269507" y="301841"/>
            <a:ext cx="8273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5">
                    <a:lumMod val="50000"/>
                  </a:schemeClr>
                </a:solidFill>
              </a:rPr>
              <a:t>WHAT IS YOUR TELEPHON NUMBER?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5DEC95-1121-46C8-B897-F31EF7F1ACDC}"/>
              </a:ext>
            </a:extLst>
          </p:cNvPr>
          <p:cNvSpPr txBox="1"/>
          <p:nvPr/>
        </p:nvSpPr>
        <p:spPr>
          <a:xfrm>
            <a:off x="1189608" y="1492600"/>
            <a:ext cx="3302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34783619</a:t>
            </a:r>
          </a:p>
        </p:txBody>
      </p:sp>
      <p:pic>
        <p:nvPicPr>
          <p:cNvPr id="1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507D519-2261-4970-B7D9-BC7B048C8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8454" y="425272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0448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57F939F-B857-441C-8FAF-C64BF1A69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88" y="2506662"/>
            <a:ext cx="7735712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F8DC12-9029-43A8-B401-2238D3B21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" y="2506662"/>
            <a:ext cx="4691743" cy="4351338"/>
          </a:xfrm>
          <a:prstGeom prst="rect">
            <a:avLst/>
          </a:prstGeom>
        </p:spPr>
      </p:pic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E6C5CCB-CE46-450A-BF01-272D29FF7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1800" y="1240315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37822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E6908A9-9A81-4EF8-B7AA-DA85ED276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2791" y="1145220"/>
            <a:ext cx="11148252" cy="5181079"/>
          </a:xfrm>
          <a:prstGeom prst="rect">
            <a:avLst/>
          </a:prstGeom>
        </p:spPr>
      </p:pic>
      <p:pic>
        <p:nvPicPr>
          <p:cNvPr id="1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36F4444-0941-4C8A-8C81-A8EDFC00D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1109" y="299282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29056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7EA9BC1-92DB-4E4B-A03C-1362869B8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64" y="1313241"/>
            <a:ext cx="6765072" cy="5073805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87BECD4-3830-4AAC-B1AA-59ECB1552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22" y="1313241"/>
            <a:ext cx="3261012" cy="5051980"/>
          </a:xfrm>
          <a:prstGeom prst="rect">
            <a:avLst/>
          </a:prstGeom>
        </p:spPr>
      </p:pic>
      <p:pic>
        <p:nvPicPr>
          <p:cNvPr id="1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E3918E1-A0D0-4C44-A372-A6268C793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1487" y="584161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7664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63</Words>
  <Application>Microsoft Office PowerPoint</Application>
  <PresentationFormat>Widescreen</PresentationFormat>
  <Paragraphs>10</Paragraphs>
  <Slides>7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TERESA CALABRIA</dc:creator>
  <cp:lastModifiedBy>TERESA CALABRIA</cp:lastModifiedBy>
  <cp:revision>7</cp:revision>
  <dcterms:created xsi:type="dcterms:W3CDTF">2020-11-28T15:19:52Z</dcterms:created>
  <dcterms:modified xsi:type="dcterms:W3CDTF">2020-12-01T18:49:39Z</dcterms:modified>
</cp:coreProperties>
</file>