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333C-807E-4A3D-BBB7-BF34081E7FA0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6DC9-AFB7-4A5A-88E5-5A18F9973D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4092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333C-807E-4A3D-BBB7-BF34081E7FA0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6DC9-AFB7-4A5A-88E5-5A18F9973D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78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333C-807E-4A3D-BBB7-BF34081E7FA0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6DC9-AFB7-4A5A-88E5-5A18F9973D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9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333C-807E-4A3D-BBB7-BF34081E7FA0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6DC9-AFB7-4A5A-88E5-5A18F9973D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586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333C-807E-4A3D-BBB7-BF34081E7FA0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6DC9-AFB7-4A5A-88E5-5A18F9973D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22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333C-807E-4A3D-BBB7-BF34081E7FA0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6DC9-AFB7-4A5A-88E5-5A18F9973D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78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333C-807E-4A3D-BBB7-BF34081E7FA0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6DC9-AFB7-4A5A-88E5-5A18F9973D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84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333C-807E-4A3D-BBB7-BF34081E7FA0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6DC9-AFB7-4A5A-88E5-5A18F9973D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013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333C-807E-4A3D-BBB7-BF34081E7FA0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6DC9-AFB7-4A5A-88E5-5A18F9973D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88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333C-807E-4A3D-BBB7-BF34081E7FA0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6DC9-AFB7-4A5A-88E5-5A18F9973D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41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333C-807E-4A3D-BBB7-BF34081E7FA0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6DC9-AFB7-4A5A-88E5-5A18F9973D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34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5333C-807E-4A3D-BBB7-BF34081E7FA0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16DC9-AFB7-4A5A-88E5-5A18F9973D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2399469" y="1305341"/>
            <a:ext cx="6321923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I.C. PONTE-SICILIANO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PLESSO RODARI</a:t>
            </a:r>
          </a:p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DOCENTI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ESPOSITO ERMINIA</a:t>
            </a:r>
          </a:p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TESTA ROSA ARCA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7034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ttangolo 6"/>
          <p:cNvSpPr/>
          <p:nvPr/>
        </p:nvSpPr>
        <p:spPr>
          <a:xfrm>
            <a:off x="2545815" y="5566844"/>
            <a:ext cx="4801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CICCIO IL RICCIO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126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accent1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12-02 at 16.27.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155" y="798651"/>
            <a:ext cx="9914709" cy="53949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0" t="22407" r="7701" b="15706"/>
          <a:stretch/>
        </p:blipFill>
        <p:spPr>
          <a:xfrm rot="18513517">
            <a:off x="235678" y="376427"/>
            <a:ext cx="1034169" cy="84444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t="32580" r="55474" b="13461"/>
          <a:stretch/>
        </p:blipFill>
        <p:spPr>
          <a:xfrm rot="877173">
            <a:off x="11335973" y="5538154"/>
            <a:ext cx="603480" cy="9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14</Words>
  <Application>Microsoft Office PowerPoint</Application>
  <PresentationFormat>Widescreen</PresentationFormat>
  <Paragraphs>6</Paragraphs>
  <Slides>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ANNA</cp:lastModifiedBy>
  <cp:revision>5</cp:revision>
  <dcterms:created xsi:type="dcterms:W3CDTF">2020-12-02T15:38:46Z</dcterms:created>
  <dcterms:modified xsi:type="dcterms:W3CDTF">2020-12-02T16:13:09Z</dcterms:modified>
</cp:coreProperties>
</file>