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1C4A8-4232-462F-9F84-08F1176B9F69}" type="datetimeFigureOut">
              <a:rPr lang="it-IT" smtClean="0"/>
              <a:t>01/12/2020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19CAC-BAAD-4389-B390-0AE58CF2F55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491511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1C4A8-4232-462F-9F84-08F1176B9F69}" type="datetimeFigureOut">
              <a:rPr lang="it-IT" smtClean="0"/>
              <a:t>01/12/2020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19CAC-BAAD-4389-B390-0AE58CF2F55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084760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1C4A8-4232-462F-9F84-08F1176B9F69}" type="datetimeFigureOut">
              <a:rPr lang="it-IT" smtClean="0"/>
              <a:t>01/12/2020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19CAC-BAAD-4389-B390-0AE58CF2F55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437345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1C4A8-4232-462F-9F84-08F1176B9F69}" type="datetimeFigureOut">
              <a:rPr lang="it-IT" smtClean="0"/>
              <a:t>01/12/2020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19CAC-BAAD-4389-B390-0AE58CF2F55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11618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1C4A8-4232-462F-9F84-08F1176B9F69}" type="datetimeFigureOut">
              <a:rPr lang="it-IT" smtClean="0"/>
              <a:t>01/12/2020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19CAC-BAAD-4389-B390-0AE58CF2F55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910795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1C4A8-4232-462F-9F84-08F1176B9F69}" type="datetimeFigureOut">
              <a:rPr lang="it-IT" smtClean="0"/>
              <a:t>01/12/2020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19CAC-BAAD-4389-B390-0AE58CF2F55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744978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1C4A8-4232-462F-9F84-08F1176B9F69}" type="datetimeFigureOut">
              <a:rPr lang="it-IT" smtClean="0"/>
              <a:t>01/12/2020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19CAC-BAAD-4389-B390-0AE58CF2F55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962042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1C4A8-4232-462F-9F84-08F1176B9F69}" type="datetimeFigureOut">
              <a:rPr lang="it-IT" smtClean="0"/>
              <a:t>01/12/2020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19CAC-BAAD-4389-B390-0AE58CF2F55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747197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1C4A8-4232-462F-9F84-08F1176B9F69}" type="datetimeFigureOut">
              <a:rPr lang="it-IT" smtClean="0"/>
              <a:t>01/12/2020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19CAC-BAAD-4389-B390-0AE58CF2F55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33566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1C4A8-4232-462F-9F84-08F1176B9F69}" type="datetimeFigureOut">
              <a:rPr lang="it-IT" smtClean="0"/>
              <a:t>01/12/2020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19CAC-BAAD-4389-B390-0AE58CF2F55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946756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1C4A8-4232-462F-9F84-08F1176B9F69}" type="datetimeFigureOut">
              <a:rPr lang="it-IT" smtClean="0"/>
              <a:t>01/12/2020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19CAC-BAAD-4389-B390-0AE58CF2F55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718519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1C4A8-4232-462F-9F84-08F1176B9F69}" type="datetimeFigureOut">
              <a:rPr lang="it-IT" smtClean="0"/>
              <a:t>01/12/2020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319CAC-BAAD-4389-B390-0AE58CF2F55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62618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1074" y="1"/>
            <a:ext cx="12623074" cy="68579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Rettangolo 6"/>
          <p:cNvSpPr/>
          <p:nvPr/>
        </p:nvSpPr>
        <p:spPr>
          <a:xfrm>
            <a:off x="-138189" y="315575"/>
            <a:ext cx="6391943" cy="67403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I.C. PONTE-SICILIANO</a:t>
            </a:r>
          </a:p>
          <a:p>
            <a:pPr algn="ctr"/>
            <a:r>
              <a:rPr lang="it-IT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PLESSO RODARI</a:t>
            </a:r>
          </a:p>
          <a:p>
            <a:pPr algn="ctr"/>
            <a:r>
              <a:rPr lang="it-IT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DOCENTI</a:t>
            </a:r>
          </a:p>
          <a:p>
            <a:pPr algn="ctr"/>
            <a:r>
              <a:rPr lang="it-IT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DI MARZO ANNA</a:t>
            </a:r>
          </a:p>
          <a:p>
            <a:pPr algn="ctr"/>
            <a:r>
              <a:rPr lang="it-IT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DEL GROSSO LAURA</a:t>
            </a:r>
          </a:p>
          <a:p>
            <a:r>
              <a:rPr lang="it-IT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     </a:t>
            </a:r>
          </a:p>
          <a:p>
            <a:pPr marL="1028700" indent="-1028700" algn="ctr">
              <a:buAutoNum type="romanUcPeriod"/>
            </a:pPr>
            <a:endParaRPr lang="it-IT" sz="5400" b="1" cap="none" spc="0" dirty="0" smtClean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marL="1028700" indent="-1028700" algn="ctr">
              <a:buAutoNum type="romanUcPeriod"/>
            </a:pPr>
            <a:endParaRPr lang="it-IT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50579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Rettangolo 4"/>
          <p:cNvSpPr/>
          <p:nvPr/>
        </p:nvSpPr>
        <p:spPr>
          <a:xfrm>
            <a:off x="3882993" y="4234432"/>
            <a:ext cx="756110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LABORATORIO CREATIVO</a:t>
            </a:r>
          </a:p>
          <a:p>
            <a:pPr algn="ctr"/>
            <a:r>
              <a:rPr lang="it-IT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«ASPETTANDO IL NATALE»</a:t>
            </a:r>
            <a:endParaRPr lang="it-IT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268000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70C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WhatsApp Video 2020-12-01 at 08.04.5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67951" y="0"/>
            <a:ext cx="3881438" cy="6858000"/>
          </a:xfrm>
          <a:prstGeom prst="roundRect">
            <a:avLst>
              <a:gd name="adj" fmla="val 5299"/>
            </a:avLst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plastic">
            <a:bevelT/>
            <a:contourClr>
              <a:srgbClr val="FFFFFF"/>
            </a:contourClr>
          </a:sp3d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49702">
            <a:off x="985429" y="831669"/>
            <a:ext cx="2305050" cy="1981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01665">
            <a:off x="9210345" y="4032069"/>
            <a:ext cx="2305050" cy="1981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84632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20</Words>
  <Application>Microsoft Office PowerPoint</Application>
  <PresentationFormat>Widescreen</PresentationFormat>
  <Paragraphs>8</Paragraphs>
  <Slides>3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</vt:i4>
      </vt:variant>
    </vt:vector>
  </HeadingPairs>
  <TitlesOfParts>
    <vt:vector size="7" baseType="lpstr">
      <vt:lpstr>Arial</vt:lpstr>
      <vt:lpstr>Calibri</vt:lpstr>
      <vt:lpstr>Calibri Light</vt:lpstr>
      <vt:lpstr>Tema di Office</vt:lpstr>
      <vt:lpstr>Presentazione standard di PowerPoint</vt:lpstr>
      <vt:lpstr>Presentazione standard di PowerPoint</vt:lpstr>
      <vt:lpstr>Presentazione standard di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ANNA</dc:creator>
  <cp:lastModifiedBy>ANNA</cp:lastModifiedBy>
  <cp:revision>6</cp:revision>
  <dcterms:created xsi:type="dcterms:W3CDTF">2020-12-01T22:20:24Z</dcterms:created>
  <dcterms:modified xsi:type="dcterms:W3CDTF">2020-12-01T23:00:30Z</dcterms:modified>
</cp:coreProperties>
</file>