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0DA28E-9422-4670-B565-49633480FA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F1F9A0F-354D-4F40-8C26-B3DE1D0DC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5BEC112-8987-4019-ADBB-5710425AC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6552EC5-8557-4540-9AD8-048940B3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A4F5FC-AC7F-4660-8558-41BB3F76D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0686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C7CB34-30A6-4F96-A6BA-56C365EEA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B7D57A4-E96C-445E-8BE2-A55B4B16D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8A3DB8-D1AD-45E6-8800-6B637B1C0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E98F2C-C50A-449B-BA65-7442B30C7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8D2EFC-90B0-47A9-8B18-19C33C093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53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A95DF949-7D56-42EB-91E9-B56887ABC7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6B66D10-9735-4625-B347-D488E69D4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E304A7E-C12E-43AB-903D-6D67563C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A8DEA32-7B2C-4729-90FD-7F7747E3B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1036894-6239-4135-BEF9-9E1960F4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348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6EE729D-0820-4AF4-8944-8F105DF7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269E347-140D-4FFD-AB50-3B5AF75C5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14DBC6D-D791-4133-9E99-EB195AB6A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C938277-8F77-4620-865B-AB5174D57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717211-A360-456C-AD1C-44FC99652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845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9C6004B-FD3C-4E34-8A5F-0317C5219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6B10D8-DF75-4500-8F16-1067D831C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AFA396-DE68-43BC-B8AE-B2A05128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FE5658-CA81-4DAA-956E-B4175EBE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96AAC7-35BD-4AA7-98AF-0B8162C05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2390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04829B-F2E3-4704-A2C6-2D9B574E3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8458572-CE4A-496A-BD4E-34E03F8887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5EA2311-55E8-4CEC-B8B6-E85114382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8B3C3B7-0E43-4EC8-93C2-D46AB1BC7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A2C9D1-F874-43AB-9FC4-D974D6AE2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23A39AB-857E-4631-A3D5-89B7DCC59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85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D7E25B-7236-4AC7-A4AB-538BA2BA6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F5FB8B5-38AB-42A0-981D-C6B87EFBF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77BF8CB-5EEF-4B81-AD06-013DCA14CD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731B84F-3329-4243-89B9-D18CDE9788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AD4C492-65A1-4210-A276-66B82151C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C4324D-FD03-41A3-8E89-9E3D269B5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6C7F084-CAEF-44E4-B475-40971855C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1A3D69A-6D4C-4F20-9C4B-14D273945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7464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F186716-90AF-47B3-8767-4EFC16BEC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DD122E8-E8A4-4B03-826C-187130E50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42C3486-D2FB-4AFB-BE55-F723E91AC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5A4A3D2-C624-4019-A786-0ABB0FC88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3845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6752003-BC98-41CD-97DE-75ECBF478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DFDBE71-9F71-4358-82B2-0C47AEB6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CE8778-AAAA-4DF9-96BC-805A8D9AA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8137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1F1D90-BA77-4B75-878C-67E0A4ED1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B1E77-282B-41CC-BE95-0AFB1BF81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1C72E4E-FC20-48BF-BE61-89796E766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124E829-2C3E-472D-B2F4-0EEAB868C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9DFBE9E-5E7A-4F32-9B8B-005C92BC7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3BC7E89-1F4E-4D4F-AADB-7CF7BCA39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41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80FBFB-772E-414D-BE1E-9E938EF48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EE1860F-4B0D-4B1A-8094-80048993AF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F0F859-FCCA-4390-A269-048ED2581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341733A-6785-494F-A9D7-4113E7CBF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352083-75FA-4EE7-AD5A-AF40652D9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CA3EC56-9DE3-4D80-B86A-603D280F9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935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9EC7C98-D2B9-4D7A-8A47-18E83C3AD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F3D0BA-F4CD-49A5-B224-14C4CD71FF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C9734D-2CB3-46CB-88C5-6D273303C6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0132B-AFC7-412D-872C-A89203CDDA79}" type="datetimeFigureOut">
              <a:rPr lang="it-IT" smtClean="0"/>
              <a:t>02/12/2020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865E37-CCFF-48D6-B1CE-C78683ECFC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E4B76D3-E53C-4C96-A76A-5765457565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8783D-3990-4850-A7AD-C74E19C3FA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4930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EFE1C4-4E23-45F6-83BE-F8CBC6F330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765B337-E3C3-4175-ADFC-E79E2823E0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33CCA65-D783-4C37-9DFD-EB8F02BA2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34FF7D-45FD-42F1-A24F-44C158E7DE43}"/>
              </a:ext>
            </a:extLst>
          </p:cNvPr>
          <p:cNvSpPr txBox="1"/>
          <p:nvPr/>
        </p:nvSpPr>
        <p:spPr>
          <a:xfrm>
            <a:off x="3783330" y="191850"/>
            <a:ext cx="67779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Religione Cattolica bimbi 3, 4 e 5 anni </a:t>
            </a:r>
          </a:p>
          <a:p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insegnante Fornaro Elisa </a:t>
            </a:r>
            <a:endParaRPr lang="it-IT" sz="2400" dirty="0">
              <a:solidFill>
                <a:srgbClr val="FF0000"/>
              </a:solidFill>
            </a:endParaRPr>
          </a:p>
        </p:txBody>
      </p:sp>
      <p:sp>
        <p:nvSpPr>
          <p:cNvPr id="8" name="Sottotitolo 2">
            <a:extLst>
              <a:ext uri="{FF2B5EF4-FFF2-40B4-BE49-F238E27FC236}">
                <a16:creationId xmlns:a16="http://schemas.microsoft.com/office/drawing/2014/main" id="{28816DCF-C3E5-455F-AD82-A2C1868848D0}"/>
              </a:ext>
            </a:extLst>
          </p:cNvPr>
          <p:cNvSpPr txBox="1">
            <a:spLocks/>
          </p:cNvSpPr>
          <p:nvPr/>
        </p:nvSpPr>
        <p:spPr>
          <a:xfrm>
            <a:off x="4423410" y="2411730"/>
            <a:ext cx="3966210" cy="8915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900" dirty="0">
                <a:solidFill>
                  <a:srgbClr val="FF0000"/>
                </a:solidFill>
              </a:rPr>
              <a:t>LA BELLA NOTIZIA</a:t>
            </a:r>
            <a:r>
              <a:rPr lang="it-IT" dirty="0"/>
              <a:t>								</a:t>
            </a:r>
          </a:p>
        </p:txBody>
      </p:sp>
      <p:pic>
        <p:nvPicPr>
          <p:cNvPr id="10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DCB357FF-397B-4BB1-9B73-D7457F6194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5445" y="5257800"/>
            <a:ext cx="1156493" cy="1156493"/>
          </a:xfrm>
          <a:prstGeom prst="rect">
            <a:avLst/>
          </a:prstGeom>
        </p:spPr>
      </p:pic>
      <p:sp>
        <p:nvSpPr>
          <p:cNvPr id="11" name="Sottotitolo 2">
            <a:extLst>
              <a:ext uri="{FF2B5EF4-FFF2-40B4-BE49-F238E27FC236}">
                <a16:creationId xmlns:a16="http://schemas.microsoft.com/office/drawing/2014/main" id="{81B9BA87-9526-48D9-AB5E-7E1AD69D8C48}"/>
              </a:ext>
            </a:extLst>
          </p:cNvPr>
          <p:cNvSpPr txBox="1">
            <a:spLocks/>
          </p:cNvSpPr>
          <p:nvPr/>
        </p:nvSpPr>
        <p:spPr>
          <a:xfrm>
            <a:off x="1405890" y="4959031"/>
            <a:ext cx="3958590" cy="652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3900" dirty="0">
                <a:solidFill>
                  <a:srgbClr val="FF0000"/>
                </a:solidFill>
              </a:rPr>
              <a:t>Clicca qui</a:t>
            </a:r>
            <a:r>
              <a:rPr lang="it-IT" dirty="0"/>
              <a:t>								</a:t>
            </a:r>
          </a:p>
        </p:txBody>
      </p:sp>
    </p:spTree>
    <p:extLst>
      <p:ext uri="{BB962C8B-B14F-4D97-AF65-F5344CB8AC3E}">
        <p14:creationId xmlns:p14="http://schemas.microsoft.com/office/powerpoint/2010/main" val="876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27F1AF-0FDD-4730-80D3-175EDCB18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236470" cy="5841365"/>
          </a:xfrm>
        </p:spPr>
        <p:txBody>
          <a:bodyPr/>
          <a:lstStyle/>
          <a:p>
            <a:r>
              <a:rPr lang="it-IT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Guarda e ascolta il video</a:t>
            </a:r>
          </a:p>
        </p:txBody>
      </p:sp>
      <p:pic>
        <p:nvPicPr>
          <p:cNvPr id="4" name="WIN_20201202_18_07_35_Pro">
            <a:hlinkClick r:id="" action="ppaction://media"/>
            <a:extLst>
              <a:ext uri="{FF2B5EF4-FFF2-40B4-BE49-F238E27FC236}">
                <a16:creationId xmlns:a16="http://schemas.microsoft.com/office/drawing/2014/main" id="{E3CF3F73-D9E0-4D11-AAEC-EB2D1BB629F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6203" y="365125"/>
            <a:ext cx="7977597" cy="5982653"/>
          </a:xfrm>
        </p:spPr>
      </p:pic>
      <p:sp>
        <p:nvSpPr>
          <p:cNvPr id="5" name="Freccia destra rientrata 4">
            <a:extLst>
              <a:ext uri="{FF2B5EF4-FFF2-40B4-BE49-F238E27FC236}">
                <a16:creationId xmlns:a16="http://schemas.microsoft.com/office/drawing/2014/main" id="{36B42253-9C19-4F1A-B1E4-05C15B8A3998}"/>
              </a:ext>
            </a:extLst>
          </p:cNvPr>
          <p:cNvSpPr/>
          <p:nvPr/>
        </p:nvSpPr>
        <p:spPr>
          <a:xfrm>
            <a:off x="1405890" y="4617720"/>
            <a:ext cx="1714500" cy="109728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6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2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39</Words>
  <Application>Microsoft Office PowerPoint</Application>
  <PresentationFormat>Widescreen</PresentationFormat>
  <Paragraphs>5</Paragraphs>
  <Slides>2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7" baseType="lpstr">
      <vt:lpstr>Arial</vt:lpstr>
      <vt:lpstr>Arial Narrow</vt:lpstr>
      <vt:lpstr>Calibri</vt:lpstr>
      <vt:lpstr>Calibri Light</vt:lpstr>
      <vt:lpstr>Tema di Office</vt:lpstr>
      <vt:lpstr>Presentazione standard di PowerPoint</vt:lpstr>
      <vt:lpstr>Guarda e ascolta il video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Utente</dc:creator>
  <cp:lastModifiedBy>Utente</cp:lastModifiedBy>
  <cp:revision>4</cp:revision>
  <dcterms:created xsi:type="dcterms:W3CDTF">2020-12-02T16:49:16Z</dcterms:created>
  <dcterms:modified xsi:type="dcterms:W3CDTF">2020-12-02T17:14:42Z</dcterms:modified>
</cp:coreProperties>
</file>