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1520" y="1772816"/>
            <a:ext cx="8892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CAMMINO VERSO BETLEMME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9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846"/>
            <a:ext cx="9236374" cy="691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467544" y="476672"/>
            <a:ext cx="828092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Tutto il popolo d’Israele era vissuto nell’attesa del </a:t>
            </a:r>
            <a:r>
              <a:rPr lang="it-IT" sz="4000" b="1" u="sng" dirty="0" smtClean="0">
                <a:solidFill>
                  <a:schemeClr val="bg1"/>
                </a:solidFill>
              </a:rPr>
              <a:t>Salvatore</a:t>
            </a:r>
            <a:r>
              <a:rPr lang="it-IT" sz="4000" b="1" dirty="0" smtClean="0">
                <a:solidFill>
                  <a:schemeClr val="bg1"/>
                </a:solidFill>
              </a:rPr>
              <a:t> promesso e annunciato dai </a:t>
            </a:r>
            <a:r>
              <a:rPr lang="it-IT" sz="4000" b="1" u="sng" dirty="0" smtClean="0">
                <a:solidFill>
                  <a:schemeClr val="bg1"/>
                </a:solidFill>
              </a:rPr>
              <a:t>profeti</a:t>
            </a:r>
            <a:endParaRPr lang="it-IT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24" y="900733"/>
            <a:ext cx="3324768" cy="240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32" y="3717031"/>
            <a:ext cx="2797486" cy="2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1"/>
            <a:ext cx="3167625" cy="237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35232" y="1122830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Seguiamo la via del bene e prepariamoci alla venuta del Messia!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34561" y="1402904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Ecco una vergine concepirà e partorirà un figlio e lo chiamerà </a:t>
            </a:r>
            <a:r>
              <a:rPr lang="it-IT" sz="2000" b="1" dirty="0" smtClean="0">
                <a:solidFill>
                  <a:srgbClr val="FF0000"/>
                </a:solidFill>
              </a:rPr>
              <a:t>Emmanuele!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372104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 tu </a:t>
            </a:r>
            <a:r>
              <a:rPr lang="it-IT" sz="2000" b="1" dirty="0" smtClean="0">
                <a:solidFill>
                  <a:srgbClr val="FF0000"/>
                </a:solidFill>
              </a:rPr>
              <a:t>Betlemme</a:t>
            </a:r>
            <a:r>
              <a:rPr lang="it-IT" sz="2000" b="1" dirty="0" smtClean="0"/>
              <a:t>, così piccola, da te uscirà colui che diventerà il dominatore in Israele!</a:t>
            </a:r>
            <a:endParaRPr lang="it-IT" sz="2000" b="1" dirty="0"/>
          </a:p>
        </p:txBody>
      </p:sp>
      <p:sp>
        <p:nvSpPr>
          <p:cNvPr id="10" name="Fumetto 3 9"/>
          <p:cNvSpPr/>
          <p:nvPr/>
        </p:nvSpPr>
        <p:spPr>
          <a:xfrm rot="14337184">
            <a:off x="592101" y="991960"/>
            <a:ext cx="2419030" cy="2208143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 3 10"/>
          <p:cNvSpPr/>
          <p:nvPr/>
        </p:nvSpPr>
        <p:spPr>
          <a:xfrm>
            <a:off x="6477922" y="1196752"/>
            <a:ext cx="2664296" cy="2351296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umetto 3 11"/>
          <p:cNvSpPr/>
          <p:nvPr/>
        </p:nvSpPr>
        <p:spPr>
          <a:xfrm rot="3656622">
            <a:off x="3549772" y="3433269"/>
            <a:ext cx="2535096" cy="2394975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2248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ECCO COSA ANNUNCIAVANO I PROFETI……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07368" y="6277416"/>
            <a:ext cx="118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Michea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50687" y="609275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Isaia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308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>Il Messia avrebbe portato pace, giustizia e libertà fra gli uomini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Rileggi con attenzione i fumetti e completa le frasi sul quaderno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Isaia annuncia che il Salvatore-Messia nascerà da una………………. </a:t>
            </a:r>
            <a:r>
              <a:rPr lang="it-IT" b="1" dirty="0"/>
              <a:t>e</a:t>
            </a:r>
            <a:r>
              <a:rPr lang="it-IT" b="1" dirty="0" smtClean="0"/>
              <a:t> sarà chiamato…………..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err="1" smtClean="0"/>
              <a:t>Michea</a:t>
            </a:r>
            <a:r>
              <a:rPr lang="it-IT" b="1" dirty="0" smtClean="0"/>
              <a:t> annuncia che il Salvatore nascerà a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smtClean="0"/>
              <a:t>    ………………..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302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282154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 Vangeli raccontano che, per realizzare la sua promessa, annunciata dai </a:t>
            </a:r>
            <a:r>
              <a:rPr lang="it-IT" sz="2800" b="1" dirty="0" smtClean="0">
                <a:solidFill>
                  <a:srgbClr val="FF0000"/>
                </a:solidFill>
              </a:rPr>
              <a:t>profeti</a:t>
            </a:r>
            <a:r>
              <a:rPr lang="it-IT" sz="2800" b="1" dirty="0" smtClean="0"/>
              <a:t>, Dio chiama una giovane e umile donna ebrea di nome </a:t>
            </a:r>
            <a:r>
              <a:rPr lang="it-IT" sz="2800" b="1" dirty="0" smtClean="0">
                <a:solidFill>
                  <a:srgbClr val="FF0000"/>
                </a:solidFill>
              </a:rPr>
              <a:t>Maria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9534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882" y="5657671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Osserva il dipinto, sai riconoscere i personaggi? </a:t>
            </a:r>
          </a:p>
          <a:p>
            <a:pPr algn="ctr"/>
            <a:r>
              <a:rPr lang="it-IT" sz="2400" b="1" dirty="0" smtClean="0"/>
              <a:t>Di quale avvenimento si tratta?   Rispondi sul </a:t>
            </a:r>
            <a:r>
              <a:rPr lang="it-IT" sz="2400" b="1" dirty="0" smtClean="0"/>
              <a:t>quaderno</a:t>
            </a:r>
          </a:p>
          <a:p>
            <a:r>
              <a:rPr lang="it-IT" sz="2400" b="1" dirty="0" smtClean="0"/>
              <a:t>Link canzone  https</a:t>
            </a:r>
            <a:r>
              <a:rPr lang="it-IT" sz="2400" b="1" dirty="0"/>
              <a:t>://www.youtube.com/watch?v=xzHvRnmxqvU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22329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163</Words>
  <Application>Microsoft Office PowerPoint</Application>
  <PresentationFormat>Presentazione su schermo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Il Messia avrebbe portato pace, giustizia e libertà fra gli uomini</vt:lpstr>
      <vt:lpstr>I Vangeli raccontano che, per realizzare la sua promessa, annunciata dai profeti, Dio chiama una giovane e umile donna ebrea di nome Maria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 SI FA UOMO</dc:title>
  <dc:creator>Veronica</dc:creator>
  <cp:lastModifiedBy>Veronica</cp:lastModifiedBy>
  <cp:revision>13</cp:revision>
  <dcterms:created xsi:type="dcterms:W3CDTF">2020-11-28T10:06:01Z</dcterms:created>
  <dcterms:modified xsi:type="dcterms:W3CDTF">2020-12-02T18:20:22Z</dcterms:modified>
</cp:coreProperties>
</file>