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oY5OrWj2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01" y="0"/>
            <a:ext cx="94268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3281" y="0"/>
            <a:ext cx="90872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13493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Un video insolito, ma necessario per fermarsi </a:t>
            </a:r>
            <a:r>
              <a:rPr lang="it-IT" sz="3200" b="1" dirty="0"/>
              <a:t>a riflettere sul vero senso del </a:t>
            </a:r>
            <a:r>
              <a:rPr lang="it-IT" sz="3200" b="1" dirty="0" smtClean="0"/>
              <a:t>Natale</a:t>
            </a:r>
          </a:p>
          <a:p>
            <a:pPr algn="ctr"/>
            <a:r>
              <a:rPr lang="it-IT" sz="2400" b="1" dirty="0" smtClean="0">
                <a:hlinkClick r:id="rId3"/>
              </a:rPr>
              <a:t> </a:t>
            </a:r>
            <a:r>
              <a:rPr lang="it-IT" sz="2400" b="1" dirty="0" smtClean="0">
                <a:hlinkClick r:id="rId3"/>
              </a:rPr>
              <a:t>https</a:t>
            </a:r>
            <a:r>
              <a:rPr lang="it-IT" sz="2400" b="1" dirty="0">
                <a:hlinkClick r:id="rId3"/>
              </a:rPr>
              <a:t>://</a:t>
            </a:r>
            <a:r>
              <a:rPr lang="it-IT" sz="2400" b="1" dirty="0" smtClean="0">
                <a:hlinkClick r:id="rId3"/>
              </a:rPr>
              <a:t>www.youtube.com/watch?v=uhoY5OrWj2A</a:t>
            </a:r>
            <a:endParaRPr lang="it-IT" sz="2400" b="1" dirty="0" smtClean="0"/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6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12887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GUARDA NELLA TUA POSTA……HAI RICEVUTO UN INVITO!</a:t>
            </a:r>
            <a:endParaRPr lang="it-IT" sz="2800" b="1" dirty="0">
              <a:solidFill>
                <a:srgbClr val="FF0000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scontent-fco1-1.xx.fbcdn.net/v/t1.0-9/26001174_1469985056383233_5142407180942404113_n.jpg?_nc_cat=105&amp;ccb=2&amp;_nc_sid=8bfeb9&amp;_nc_ohc=d7LPKZfEjLoAX8odcnW&amp;_nc_ht=scontent-fco1-1.xx&amp;oh=9a75bd82db153016dff09309ec03732a&amp;oe=5FF506A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4752" b="2637"/>
          <a:stretch/>
        </p:blipFill>
        <p:spPr bwMode="auto">
          <a:xfrm>
            <a:off x="2339751" y="954548"/>
            <a:ext cx="4037636" cy="59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15219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Quali sono i preparativi per partecipare a una festa di compleanno?</a:t>
            </a:r>
          </a:p>
          <a:p>
            <a:pPr algn="ctr"/>
            <a:endParaRPr lang="it-IT" sz="3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b="1" dirty="0" smtClean="0"/>
              <a:t> Bisogna </a:t>
            </a:r>
            <a:r>
              <a:rPr lang="it-IT" sz="2800" b="1" dirty="0" smtClean="0"/>
              <a:t>farsi belli per una festa </a:t>
            </a:r>
            <a:endParaRPr lang="it-IT" sz="28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b="1" dirty="0" smtClean="0"/>
              <a:t> Si </a:t>
            </a:r>
            <a:r>
              <a:rPr lang="it-IT" sz="2800" b="1" dirty="0" smtClean="0"/>
              <a:t>sceglie l’abito   più bello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b="1" dirty="0" smtClean="0"/>
              <a:t> Si </a:t>
            </a:r>
            <a:r>
              <a:rPr lang="it-IT" sz="2800" b="1" dirty="0" smtClean="0"/>
              <a:t>scrive il biglietto di auguri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b="1" dirty="0" smtClean="0"/>
              <a:t> Si </a:t>
            </a:r>
            <a:r>
              <a:rPr lang="it-IT" sz="2800" b="1" dirty="0" smtClean="0"/>
              <a:t>sceglie il regalo adatto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r>
              <a:rPr lang="it-IT" sz="3200" b="1" dirty="0" smtClean="0"/>
              <a:t>Scrivi in che modo realizzerai i tuoi preparativi, oppure registra un video. </a:t>
            </a:r>
          </a:p>
          <a:p>
            <a:r>
              <a:rPr lang="it-IT" sz="3200" b="1" dirty="0" smtClean="0"/>
              <a:t>Dopo che hai partecipato a questa festa, raccontami come l’hai vissuta e dove si è svolta?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1764" y="5856521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In questa riflessione ti può aiutare l’esercizio a pag. 62</a:t>
            </a:r>
          </a:p>
          <a:p>
            <a:pPr algn="ctr"/>
            <a:r>
              <a:rPr lang="it-IT" sz="2400" b="1" dirty="0" smtClean="0"/>
              <a:t> ‘’ Il viaggio del  Quarto Re’’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05747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23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420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118</Words>
  <Application>Microsoft Office PowerPoint</Application>
  <PresentationFormat>Presentazione su schermo (4:3)</PresentationFormat>
  <Paragraphs>14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21</cp:revision>
  <dcterms:created xsi:type="dcterms:W3CDTF">2020-12-06T11:37:01Z</dcterms:created>
  <dcterms:modified xsi:type="dcterms:W3CDTF">2020-12-10T08:48:48Z</dcterms:modified>
</cp:coreProperties>
</file>