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oY5OrWj2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18"/>
            <a:ext cx="9251504" cy="706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16234" y="836712"/>
            <a:ext cx="6911531" cy="1325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NATALE DEL SIGNORE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986" y="1194792"/>
            <a:ext cx="794048" cy="7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13493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Un video insolito, ma necessario per fermarsi </a:t>
            </a:r>
            <a:r>
              <a:rPr lang="it-IT" sz="3200" b="1" dirty="0">
                <a:solidFill>
                  <a:schemeClr val="bg1"/>
                </a:solidFill>
              </a:rPr>
              <a:t>a riflettere sul vero senso del </a:t>
            </a:r>
            <a:r>
              <a:rPr lang="it-IT" sz="3200" b="1" dirty="0" smtClean="0">
                <a:solidFill>
                  <a:schemeClr val="bg1"/>
                </a:solidFill>
              </a:rPr>
              <a:t>Natale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it-IT" sz="2400" b="1" dirty="0" smtClean="0">
                <a:solidFill>
                  <a:schemeClr val="bg1"/>
                </a:solidFill>
                <a:hlinkClick r:id="rId3"/>
              </a:rPr>
              <a:t>www.youtube.com/watch?v=uhoY5OrWj2A</a:t>
            </a:r>
            <a:endParaRPr lang="it-IT" sz="2400" b="1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12887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GUARDA NELLA TUA POSTA……HAI RICEVUTO UN INVITO!</a:t>
            </a:r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scontent-fco1-1.xx.fbcdn.net/v/t1.0-9/26001174_1469985056383233_5142407180942404113_n.jpg?_nc_cat=105&amp;ccb=2&amp;_nc_sid=8bfeb9&amp;_nc_ohc=d7LPKZfEjLoAX8odcnW&amp;_nc_ht=scontent-fco1-1.xx&amp;oh=9a75bd82db153016dff09309ec03732a&amp;oe=5FF506A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4752" b="2637"/>
          <a:stretch/>
        </p:blipFill>
        <p:spPr bwMode="auto">
          <a:xfrm>
            <a:off x="2339751" y="954549"/>
            <a:ext cx="3987375" cy="58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548680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Quali sono i preparativi per partecipare a una festa di compleanno?</a:t>
            </a:r>
          </a:p>
          <a:p>
            <a:pPr algn="ctr"/>
            <a:endParaRPr lang="it-IT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Bisogna farsi belli per una festa di compleanno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Si sceglie l’abito   più bello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Si scrive il biglietto di auguri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Si sceglie il regalo adatto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r>
              <a:rPr lang="it-IT" sz="2800" b="1" dirty="0" smtClean="0">
                <a:solidFill>
                  <a:srgbClr val="FF0000"/>
                </a:solidFill>
              </a:rPr>
              <a:t>Scrivi in che modo realizzerai i tuoi preparativi, oppure registra un video. Dopo che hai partecipato a questa festa, raccontami come l’hai vissuta e dove si è svolta?</a:t>
            </a:r>
          </a:p>
        </p:txBody>
      </p:sp>
    </p:spTree>
    <p:extLst>
      <p:ext uri="{BB962C8B-B14F-4D97-AF65-F5344CB8AC3E}">
        <p14:creationId xmlns:p14="http://schemas.microsoft.com/office/powerpoint/2010/main" val="405747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2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420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100</Words>
  <Application>Microsoft Office PowerPoint</Application>
  <PresentationFormat>Presentazione su schermo (4:3)</PresentationFormat>
  <Paragraphs>12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18</cp:revision>
  <dcterms:created xsi:type="dcterms:W3CDTF">2020-12-06T11:37:01Z</dcterms:created>
  <dcterms:modified xsi:type="dcterms:W3CDTF">2020-12-10T04:22:29Z</dcterms:modified>
</cp:coreProperties>
</file>