
<file path=[Content_Types].xml><?xml version="1.0" encoding="utf-8"?>
<Types xmlns="http://schemas.openxmlformats.org/package/2006/content-types">
  <Default Extension="png" ContentType="image/png"/>
  <Default Extension="jpeg" ContentType="image/jpeg"/>
  <Default Extension="m4a" ContentType="audio/mp4"/>
  <Default Extension="emf" ContentType="image/x-e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17"/>
  </p:notesMasterIdLst>
  <p:sldIdLst>
    <p:sldId id="256" r:id="rId2"/>
    <p:sldId id="287" r:id="rId3"/>
    <p:sldId id="264" r:id="rId4"/>
    <p:sldId id="286" r:id="rId5"/>
    <p:sldId id="268" r:id="rId6"/>
    <p:sldId id="280" r:id="rId7"/>
    <p:sldId id="281" r:id="rId8"/>
    <p:sldId id="282" r:id="rId9"/>
    <p:sldId id="283" r:id="rId10"/>
    <p:sldId id="284" r:id="rId11"/>
    <p:sldId id="272" r:id="rId12"/>
    <p:sldId id="289" r:id="rId13"/>
    <p:sldId id="277" r:id="rId14"/>
    <p:sldId id="290" r:id="rId15"/>
    <p:sldId id="291" r:id="rId16"/>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411AF"/>
    <a:srgbClr val="66FFFF"/>
    <a:srgbClr val="FFFF00"/>
    <a:srgbClr val="3A90F8"/>
    <a:srgbClr val="EFFD35"/>
    <a:srgbClr val="2B2BF9"/>
    <a:srgbClr val="26B7BE"/>
    <a:srgbClr val="D82E12"/>
    <a:srgbClr val="4F2FAB"/>
    <a:srgbClr val="CC290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0328" autoAdjust="0"/>
  </p:normalViewPr>
  <p:slideViewPr>
    <p:cSldViewPr>
      <p:cViewPr varScale="1">
        <p:scale>
          <a:sx n="66" d="100"/>
          <a:sy n="66" d="100"/>
        </p:scale>
        <p:origin x="1506" y="6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FB463EF-792A-408A-88D2-4CBC69C6E331}" type="datetimeFigureOut">
              <a:rPr lang="it-IT" smtClean="0"/>
              <a:t>04/12/2020</a:t>
            </a:fld>
            <a:endParaRPr lang="it-IT"/>
          </a:p>
        </p:txBody>
      </p:sp>
      <p:sp>
        <p:nvSpPr>
          <p:cNvPr id="4" name="Segnaposto immagin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4193447-A150-42FD-B44B-94E5EA712CD2}" type="slidenum">
              <a:rPr lang="it-IT" smtClean="0"/>
              <a:t>‹N›</a:t>
            </a:fld>
            <a:endParaRPr lang="it-IT"/>
          </a:p>
        </p:txBody>
      </p:sp>
    </p:spTree>
    <p:extLst>
      <p:ext uri="{BB962C8B-B14F-4D97-AF65-F5344CB8AC3E}">
        <p14:creationId xmlns:p14="http://schemas.microsoft.com/office/powerpoint/2010/main" val="14396372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44193447-A150-42FD-B44B-94E5EA712CD2}" type="slidenum">
              <a:rPr lang="it-IT" smtClean="0"/>
              <a:t>1</a:t>
            </a:fld>
            <a:endParaRPr lang="it-IT"/>
          </a:p>
        </p:txBody>
      </p:sp>
    </p:spTree>
    <p:extLst>
      <p:ext uri="{BB962C8B-B14F-4D97-AF65-F5344CB8AC3E}">
        <p14:creationId xmlns:p14="http://schemas.microsoft.com/office/powerpoint/2010/main" val="31471316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9" name="Titolo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it-IT" smtClean="0"/>
              <a:t>Fare clic per modificare lo stile del titolo</a:t>
            </a:r>
            <a:endParaRPr kumimoji="0" lang="en-US"/>
          </a:p>
        </p:txBody>
      </p:sp>
      <p:sp>
        <p:nvSpPr>
          <p:cNvPr id="17" name="Sottotitolo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it-IT" smtClean="0"/>
              <a:t>Fare clic per modificare lo stile del sottotitolo dello schema</a:t>
            </a:r>
            <a:endParaRPr kumimoji="0" lang="en-US"/>
          </a:p>
        </p:txBody>
      </p:sp>
      <p:sp>
        <p:nvSpPr>
          <p:cNvPr id="30" name="Segnaposto data 29"/>
          <p:cNvSpPr>
            <a:spLocks noGrp="1"/>
          </p:cNvSpPr>
          <p:nvPr>
            <p:ph type="dt" sz="half" idx="10"/>
          </p:nvPr>
        </p:nvSpPr>
        <p:spPr/>
        <p:txBody>
          <a:bodyPr/>
          <a:lstStyle/>
          <a:p>
            <a:fld id="{C567EFE4-7A45-445E-A018-24B76CA7EDF8}" type="datetimeFigureOut">
              <a:rPr lang="it-IT" smtClean="0"/>
              <a:pPr/>
              <a:t>04/12/2020</a:t>
            </a:fld>
            <a:endParaRPr lang="it-IT"/>
          </a:p>
        </p:txBody>
      </p:sp>
      <p:sp>
        <p:nvSpPr>
          <p:cNvPr id="19" name="Segnaposto piè di pagina 18"/>
          <p:cNvSpPr>
            <a:spLocks noGrp="1"/>
          </p:cNvSpPr>
          <p:nvPr>
            <p:ph type="ftr" sz="quarter" idx="11"/>
          </p:nvPr>
        </p:nvSpPr>
        <p:spPr/>
        <p:txBody>
          <a:bodyPr/>
          <a:lstStyle/>
          <a:p>
            <a:endParaRPr lang="it-IT"/>
          </a:p>
        </p:txBody>
      </p:sp>
      <p:sp>
        <p:nvSpPr>
          <p:cNvPr id="27" name="Segnaposto numero diapositiva 26"/>
          <p:cNvSpPr>
            <a:spLocks noGrp="1"/>
          </p:cNvSpPr>
          <p:nvPr>
            <p:ph type="sldNum" sz="quarter" idx="12"/>
          </p:nvPr>
        </p:nvSpPr>
        <p:spPr/>
        <p:txBody>
          <a:bodyPr/>
          <a:lstStyle/>
          <a:p>
            <a:fld id="{24478CCA-3485-4865-B248-9CD1D7FA90C5}" type="slidenum">
              <a:rPr lang="it-IT" smtClean="0"/>
              <a:pPr/>
              <a:t>‹N›</a:t>
            </a:fld>
            <a:endParaRPr lang="it-IT"/>
          </a:p>
        </p:txBody>
      </p:sp>
    </p:spTree>
  </p:cSld>
  <p:clrMapOvr>
    <a:masterClrMapping/>
  </p:clrMapOvr>
  <p:transition spd="med" advClick="0" advTm="1000">
    <p:dissolv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kumimoji="0" lang="it-IT" smtClean="0"/>
              <a:t>Fare clic per modificare lo stile del titolo</a:t>
            </a:r>
            <a:endParaRPr kumimoji="0" lang="en-US"/>
          </a:p>
        </p:txBody>
      </p:sp>
      <p:sp>
        <p:nvSpPr>
          <p:cNvPr id="3" name="Segnaposto testo verticale 2"/>
          <p:cNvSpPr>
            <a:spLocks noGrp="1"/>
          </p:cNvSpPr>
          <p:nvPr>
            <p:ph type="body" orient="vert" idx="1"/>
          </p:nvPr>
        </p:nvSpPr>
        <p:spPr/>
        <p:txBody>
          <a:bodyPr vert="eaVert"/>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4" name="Segnaposto data 3"/>
          <p:cNvSpPr>
            <a:spLocks noGrp="1"/>
          </p:cNvSpPr>
          <p:nvPr>
            <p:ph type="dt" sz="half" idx="10"/>
          </p:nvPr>
        </p:nvSpPr>
        <p:spPr/>
        <p:txBody>
          <a:bodyPr/>
          <a:lstStyle/>
          <a:p>
            <a:fld id="{C567EFE4-7A45-445E-A018-24B76CA7EDF8}" type="datetimeFigureOut">
              <a:rPr lang="it-IT" smtClean="0"/>
              <a:pPr/>
              <a:t>04/12/2020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24478CCA-3485-4865-B248-9CD1D7FA90C5}" type="slidenum">
              <a:rPr lang="it-IT" smtClean="0"/>
              <a:pPr/>
              <a:t>‹N›</a:t>
            </a:fld>
            <a:endParaRPr lang="it-IT"/>
          </a:p>
        </p:txBody>
      </p:sp>
    </p:spTree>
  </p:cSld>
  <p:clrMapOvr>
    <a:masterClrMapping/>
  </p:clrMapOvr>
  <p:transition spd="med" advClick="0" advTm="1000">
    <p:dissolv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914401"/>
            <a:ext cx="2057400" cy="5211763"/>
          </a:xfrm>
        </p:spPr>
        <p:txBody>
          <a:bodyPr vert="eaVert"/>
          <a:lstStyle/>
          <a:p>
            <a:r>
              <a:rPr kumimoji="0" lang="it-IT" smtClean="0"/>
              <a:t>Fare clic per modificare lo stile del titolo</a:t>
            </a:r>
            <a:endParaRPr kumimoji="0" lang="en-US"/>
          </a:p>
        </p:txBody>
      </p:sp>
      <p:sp>
        <p:nvSpPr>
          <p:cNvPr id="3" name="Segnaposto testo verticale 2"/>
          <p:cNvSpPr>
            <a:spLocks noGrp="1"/>
          </p:cNvSpPr>
          <p:nvPr>
            <p:ph type="body" orient="vert" idx="1"/>
          </p:nvPr>
        </p:nvSpPr>
        <p:spPr>
          <a:xfrm>
            <a:off x="457200" y="914401"/>
            <a:ext cx="6019800" cy="5211763"/>
          </a:xfrm>
        </p:spPr>
        <p:txBody>
          <a:bodyPr vert="eaVert"/>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4" name="Segnaposto data 3"/>
          <p:cNvSpPr>
            <a:spLocks noGrp="1"/>
          </p:cNvSpPr>
          <p:nvPr>
            <p:ph type="dt" sz="half" idx="10"/>
          </p:nvPr>
        </p:nvSpPr>
        <p:spPr/>
        <p:txBody>
          <a:bodyPr/>
          <a:lstStyle/>
          <a:p>
            <a:fld id="{C567EFE4-7A45-445E-A018-24B76CA7EDF8}" type="datetimeFigureOut">
              <a:rPr lang="it-IT" smtClean="0"/>
              <a:pPr/>
              <a:t>04/12/2020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24478CCA-3485-4865-B248-9CD1D7FA90C5}" type="slidenum">
              <a:rPr lang="it-IT" smtClean="0"/>
              <a:pPr/>
              <a:t>‹N›</a:t>
            </a:fld>
            <a:endParaRPr lang="it-IT"/>
          </a:p>
        </p:txBody>
      </p:sp>
    </p:spTree>
  </p:cSld>
  <p:clrMapOvr>
    <a:masterClrMapping/>
  </p:clrMapOvr>
  <p:transition spd="med" advClick="0" advTm="1000">
    <p:dissolv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kumimoji="0" lang="it-IT" smtClean="0"/>
              <a:t>Fare clic per modificare lo stile del titolo</a:t>
            </a:r>
            <a:endParaRPr kumimoji="0" lang="en-US"/>
          </a:p>
        </p:txBody>
      </p:sp>
      <p:sp>
        <p:nvSpPr>
          <p:cNvPr id="3" name="Segnaposto contenuto 2"/>
          <p:cNvSpPr>
            <a:spLocks noGrp="1"/>
          </p:cNvSpPr>
          <p:nvPr>
            <p:ph idx="1"/>
          </p:nvPr>
        </p:nvSpPr>
        <p:spPr/>
        <p:txBody>
          <a:body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4" name="Segnaposto data 3"/>
          <p:cNvSpPr>
            <a:spLocks noGrp="1"/>
          </p:cNvSpPr>
          <p:nvPr>
            <p:ph type="dt" sz="half" idx="10"/>
          </p:nvPr>
        </p:nvSpPr>
        <p:spPr/>
        <p:txBody>
          <a:bodyPr/>
          <a:lstStyle/>
          <a:p>
            <a:fld id="{C567EFE4-7A45-445E-A018-24B76CA7EDF8}" type="datetimeFigureOut">
              <a:rPr lang="it-IT" smtClean="0"/>
              <a:pPr/>
              <a:t>04/12/2020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24478CCA-3485-4865-B248-9CD1D7FA90C5}" type="slidenum">
              <a:rPr lang="it-IT" smtClean="0"/>
              <a:pPr/>
              <a:t>‹N›</a:t>
            </a:fld>
            <a:endParaRPr lang="it-IT"/>
          </a:p>
        </p:txBody>
      </p:sp>
    </p:spTree>
  </p:cSld>
  <p:clrMapOvr>
    <a:masterClrMapping/>
  </p:clrMapOvr>
  <p:transition spd="med" advClick="0" advTm="1000">
    <p:dissolv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it-IT" smtClean="0"/>
              <a:t>Fare clic per modificare lo stile del titolo</a:t>
            </a:r>
            <a:endParaRPr kumimoji="0" lang="en-US"/>
          </a:p>
        </p:txBody>
      </p:sp>
      <p:sp>
        <p:nvSpPr>
          <p:cNvPr id="3" name="Segnaposto testo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it-IT" smtClean="0"/>
              <a:t>Fare clic per modificare stili del testo dello schema</a:t>
            </a:r>
          </a:p>
        </p:txBody>
      </p:sp>
      <p:sp>
        <p:nvSpPr>
          <p:cNvPr id="4" name="Segnaposto data 3"/>
          <p:cNvSpPr>
            <a:spLocks noGrp="1"/>
          </p:cNvSpPr>
          <p:nvPr>
            <p:ph type="dt" sz="half" idx="10"/>
          </p:nvPr>
        </p:nvSpPr>
        <p:spPr/>
        <p:txBody>
          <a:bodyPr/>
          <a:lstStyle/>
          <a:p>
            <a:fld id="{C567EFE4-7A45-445E-A018-24B76CA7EDF8}" type="datetimeFigureOut">
              <a:rPr lang="it-IT" smtClean="0"/>
              <a:pPr/>
              <a:t>04/12/2020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24478CCA-3485-4865-B248-9CD1D7FA90C5}" type="slidenum">
              <a:rPr lang="it-IT" smtClean="0"/>
              <a:pPr/>
              <a:t>‹N›</a:t>
            </a:fld>
            <a:endParaRPr lang="it-IT"/>
          </a:p>
        </p:txBody>
      </p:sp>
    </p:spTree>
  </p:cSld>
  <p:clrMapOvr>
    <a:masterClrMapping/>
  </p:clrMapOvr>
  <p:transition spd="med" advClick="0" advTm="1000">
    <p:dissolv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a:xfrm>
            <a:off x="457200" y="704088"/>
            <a:ext cx="8229600" cy="1143000"/>
          </a:xfrm>
        </p:spPr>
        <p:txBody>
          <a:bodyPr/>
          <a:lstStyle/>
          <a:p>
            <a:r>
              <a:rPr kumimoji="0" lang="it-IT" smtClean="0"/>
              <a:t>Fare clic per modificare lo stile del titolo</a:t>
            </a:r>
            <a:endParaRPr kumimoji="0" lang="en-US"/>
          </a:p>
        </p:txBody>
      </p:sp>
      <p:sp>
        <p:nvSpPr>
          <p:cNvPr id="3" name="Segnaposto contenuto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4" name="Segnaposto contenuto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5" name="Segnaposto data 4"/>
          <p:cNvSpPr>
            <a:spLocks noGrp="1"/>
          </p:cNvSpPr>
          <p:nvPr>
            <p:ph type="dt" sz="half" idx="10"/>
          </p:nvPr>
        </p:nvSpPr>
        <p:spPr/>
        <p:txBody>
          <a:bodyPr/>
          <a:lstStyle/>
          <a:p>
            <a:fld id="{C567EFE4-7A45-445E-A018-24B76CA7EDF8}" type="datetimeFigureOut">
              <a:rPr lang="it-IT" smtClean="0"/>
              <a:pPr/>
              <a:t>04/12/2020</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24478CCA-3485-4865-B248-9CD1D7FA90C5}" type="slidenum">
              <a:rPr lang="it-IT" smtClean="0"/>
              <a:pPr/>
              <a:t>‹N›</a:t>
            </a:fld>
            <a:endParaRPr lang="it-IT"/>
          </a:p>
        </p:txBody>
      </p:sp>
    </p:spTree>
  </p:cSld>
  <p:clrMapOvr>
    <a:masterClrMapping/>
  </p:clrMapOvr>
  <p:transition spd="med" advClick="0" advTm="1000">
    <p:dissolv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704088"/>
            <a:ext cx="8229600" cy="1143000"/>
          </a:xfrm>
        </p:spPr>
        <p:txBody>
          <a:bodyPr tIns="45720" anchor="b"/>
          <a:lstStyle>
            <a:lvl1pPr>
              <a:defRPr/>
            </a:lvl1pPr>
          </a:lstStyle>
          <a:p>
            <a:r>
              <a:rPr kumimoji="0" lang="it-IT" smtClean="0"/>
              <a:t>Fare clic per modificare lo stile del titolo</a:t>
            </a:r>
            <a:endParaRPr kumimoji="0" lang="en-US"/>
          </a:p>
        </p:txBody>
      </p:sp>
      <p:sp>
        <p:nvSpPr>
          <p:cNvPr id="3" name="Segnaposto testo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it-IT" smtClean="0"/>
              <a:t>Fare clic per modificare stili del testo dello schema</a:t>
            </a:r>
          </a:p>
        </p:txBody>
      </p:sp>
      <p:sp>
        <p:nvSpPr>
          <p:cNvPr id="4" name="Segnaposto testo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it-IT" smtClean="0"/>
              <a:t>Fare clic per modificare stili del testo dello schema</a:t>
            </a:r>
          </a:p>
        </p:txBody>
      </p:sp>
      <p:sp>
        <p:nvSpPr>
          <p:cNvPr id="5" name="Segnaposto contenuto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6" name="Segnaposto contenuto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7" name="Segnaposto data 6"/>
          <p:cNvSpPr>
            <a:spLocks noGrp="1"/>
          </p:cNvSpPr>
          <p:nvPr>
            <p:ph type="dt" sz="half" idx="10"/>
          </p:nvPr>
        </p:nvSpPr>
        <p:spPr/>
        <p:txBody>
          <a:bodyPr/>
          <a:lstStyle/>
          <a:p>
            <a:fld id="{C567EFE4-7A45-445E-A018-24B76CA7EDF8}" type="datetimeFigureOut">
              <a:rPr lang="it-IT" smtClean="0"/>
              <a:pPr/>
              <a:t>04/12/2020</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24478CCA-3485-4865-B248-9CD1D7FA90C5}" type="slidenum">
              <a:rPr lang="it-IT" smtClean="0"/>
              <a:pPr/>
              <a:t>‹N›</a:t>
            </a:fld>
            <a:endParaRPr lang="it-IT"/>
          </a:p>
        </p:txBody>
      </p:sp>
    </p:spTree>
  </p:cSld>
  <p:clrMapOvr>
    <a:masterClrMapping/>
  </p:clrMapOvr>
  <p:transition spd="med" advClick="0" advTm="1000">
    <p:dissolv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it-IT" smtClean="0"/>
              <a:t>Fare clic per modificare lo stile del titolo</a:t>
            </a:r>
            <a:endParaRPr kumimoji="0" lang="en-US"/>
          </a:p>
        </p:txBody>
      </p:sp>
      <p:sp>
        <p:nvSpPr>
          <p:cNvPr id="3" name="Segnaposto data 2"/>
          <p:cNvSpPr>
            <a:spLocks noGrp="1"/>
          </p:cNvSpPr>
          <p:nvPr>
            <p:ph type="dt" sz="half" idx="10"/>
          </p:nvPr>
        </p:nvSpPr>
        <p:spPr/>
        <p:txBody>
          <a:bodyPr/>
          <a:lstStyle/>
          <a:p>
            <a:fld id="{C567EFE4-7A45-445E-A018-24B76CA7EDF8}" type="datetimeFigureOut">
              <a:rPr lang="it-IT" smtClean="0"/>
              <a:pPr/>
              <a:t>04/12/2020</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24478CCA-3485-4865-B248-9CD1D7FA90C5}" type="slidenum">
              <a:rPr lang="it-IT" smtClean="0"/>
              <a:pPr/>
              <a:t>‹N›</a:t>
            </a:fld>
            <a:endParaRPr lang="it-IT"/>
          </a:p>
        </p:txBody>
      </p:sp>
    </p:spTree>
  </p:cSld>
  <p:clrMapOvr>
    <a:masterClrMapping/>
  </p:clrMapOvr>
  <p:transition spd="med" advClick="0" advTm="1000">
    <p:dissolv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C567EFE4-7A45-445E-A018-24B76CA7EDF8}" type="datetimeFigureOut">
              <a:rPr lang="it-IT" smtClean="0"/>
              <a:pPr/>
              <a:t>04/12/2020</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24478CCA-3485-4865-B248-9CD1D7FA90C5}" type="slidenum">
              <a:rPr lang="it-IT" smtClean="0"/>
              <a:pPr/>
              <a:t>‹N›</a:t>
            </a:fld>
            <a:endParaRPr lang="it-IT"/>
          </a:p>
        </p:txBody>
      </p:sp>
    </p:spTree>
  </p:cSld>
  <p:clrMapOvr>
    <a:masterClrMapping/>
  </p:clrMapOvr>
  <p:transition spd="med" advClick="0" advTm="1000">
    <p:dissolv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it-IT" smtClean="0"/>
              <a:t>Fare clic per modificare lo stile del titolo</a:t>
            </a:r>
            <a:endParaRPr kumimoji="0" lang="en-US"/>
          </a:p>
        </p:txBody>
      </p:sp>
      <p:sp>
        <p:nvSpPr>
          <p:cNvPr id="3" name="Segnaposto testo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it-IT" smtClean="0"/>
              <a:t>Fare clic per modificare stili del testo dello schema</a:t>
            </a:r>
          </a:p>
        </p:txBody>
      </p:sp>
      <p:sp>
        <p:nvSpPr>
          <p:cNvPr id="4" name="Segnaposto contenuto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5" name="Segnaposto data 4"/>
          <p:cNvSpPr>
            <a:spLocks noGrp="1"/>
          </p:cNvSpPr>
          <p:nvPr>
            <p:ph type="dt" sz="half" idx="10"/>
          </p:nvPr>
        </p:nvSpPr>
        <p:spPr/>
        <p:txBody>
          <a:bodyPr/>
          <a:lstStyle/>
          <a:p>
            <a:fld id="{C567EFE4-7A45-445E-A018-24B76CA7EDF8}" type="datetimeFigureOut">
              <a:rPr lang="it-IT" smtClean="0"/>
              <a:pPr/>
              <a:t>04/12/2020</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24478CCA-3485-4865-B248-9CD1D7FA90C5}" type="slidenum">
              <a:rPr lang="it-IT" smtClean="0"/>
              <a:pPr/>
              <a:t>‹N›</a:t>
            </a:fld>
            <a:endParaRPr lang="it-IT"/>
          </a:p>
        </p:txBody>
      </p:sp>
    </p:spTree>
  </p:cSld>
  <p:clrMapOvr>
    <a:masterClrMapping/>
  </p:clrMapOvr>
  <p:transition spd="med" advClick="0" advTm="1000">
    <p:dissolv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9" name="Ritaglia e arrotonda singolo angolo rettangolo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Triangolo rettangolo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olo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it-IT" smtClean="0"/>
              <a:t>Fare clic per modificare lo stile del titolo</a:t>
            </a:r>
            <a:endParaRPr kumimoji="0" lang="en-US"/>
          </a:p>
        </p:txBody>
      </p:sp>
      <p:sp>
        <p:nvSpPr>
          <p:cNvPr id="4" name="Segnaposto testo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it-IT" smtClean="0"/>
              <a:t>Fare clic per modificare stili del testo dello schema</a:t>
            </a:r>
          </a:p>
        </p:txBody>
      </p:sp>
      <p:sp>
        <p:nvSpPr>
          <p:cNvPr id="5" name="Segnaposto data 4"/>
          <p:cNvSpPr>
            <a:spLocks noGrp="1"/>
          </p:cNvSpPr>
          <p:nvPr>
            <p:ph type="dt" sz="half" idx="10"/>
          </p:nvPr>
        </p:nvSpPr>
        <p:spPr/>
        <p:txBody>
          <a:bodyPr/>
          <a:lstStyle/>
          <a:p>
            <a:fld id="{C567EFE4-7A45-445E-A018-24B76CA7EDF8}" type="datetimeFigureOut">
              <a:rPr lang="it-IT" smtClean="0"/>
              <a:pPr/>
              <a:t>04/12/2020</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a:xfrm>
            <a:off x="8077200" y="6356350"/>
            <a:ext cx="609600" cy="365125"/>
          </a:xfrm>
        </p:spPr>
        <p:txBody>
          <a:bodyPr/>
          <a:lstStyle/>
          <a:p>
            <a:fld id="{24478CCA-3485-4865-B248-9CD1D7FA90C5}" type="slidenum">
              <a:rPr lang="it-IT" smtClean="0"/>
              <a:pPr/>
              <a:t>‹N›</a:t>
            </a:fld>
            <a:endParaRPr lang="it-IT"/>
          </a:p>
        </p:txBody>
      </p:sp>
      <p:sp>
        <p:nvSpPr>
          <p:cNvPr id="3" name="Segnaposto immagine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it-IT" smtClean="0"/>
              <a:t>Fare clic sull'icona per inserire un'immagine</a:t>
            </a:r>
            <a:endParaRPr kumimoji="0" lang="en-US" dirty="0"/>
          </a:p>
        </p:txBody>
      </p:sp>
      <p:sp>
        <p:nvSpPr>
          <p:cNvPr id="10" name="Figura a mano libera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igura a mano libera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transition spd="med" advClick="0" advTm="1000">
    <p:dissolv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Figura a mano libera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igura a mano libera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Segnaposto titolo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it-IT" smtClean="0"/>
              <a:t>Fare clic per modificare lo stile del titolo</a:t>
            </a:r>
            <a:endParaRPr kumimoji="0" lang="en-US"/>
          </a:p>
        </p:txBody>
      </p:sp>
      <p:sp>
        <p:nvSpPr>
          <p:cNvPr id="30" name="Segnaposto testo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it-IT" smtClean="0"/>
              <a:t>Fare clic per modificare stili del testo dello schema</a:t>
            </a:r>
          </a:p>
          <a:p>
            <a:pPr lvl="1" eaLnBrk="1" latinLnBrk="0" hangingPunct="1"/>
            <a:r>
              <a:rPr kumimoji="0" lang="it-IT" smtClean="0"/>
              <a:t>Secondo livello</a:t>
            </a:r>
          </a:p>
          <a:p>
            <a:pPr lvl="2" eaLnBrk="1" latinLnBrk="0" hangingPunct="1"/>
            <a:r>
              <a:rPr kumimoji="0" lang="it-IT" smtClean="0"/>
              <a:t>Terzo livello</a:t>
            </a:r>
          </a:p>
          <a:p>
            <a:pPr lvl="3" eaLnBrk="1" latinLnBrk="0" hangingPunct="1"/>
            <a:r>
              <a:rPr kumimoji="0" lang="it-IT" smtClean="0"/>
              <a:t>Quarto livello</a:t>
            </a:r>
          </a:p>
          <a:p>
            <a:pPr lvl="4" eaLnBrk="1" latinLnBrk="0" hangingPunct="1"/>
            <a:r>
              <a:rPr kumimoji="0" lang="it-IT" smtClean="0"/>
              <a:t>Quinto livello</a:t>
            </a:r>
            <a:endParaRPr kumimoji="0" lang="en-US"/>
          </a:p>
        </p:txBody>
      </p:sp>
      <p:sp>
        <p:nvSpPr>
          <p:cNvPr id="10" name="Segnaposto data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C567EFE4-7A45-445E-A018-24B76CA7EDF8}" type="datetimeFigureOut">
              <a:rPr lang="it-IT" smtClean="0"/>
              <a:pPr/>
              <a:t>04/12/2020</a:t>
            </a:fld>
            <a:endParaRPr lang="it-IT"/>
          </a:p>
        </p:txBody>
      </p:sp>
      <p:sp>
        <p:nvSpPr>
          <p:cNvPr id="22" name="Segnaposto piè di pagina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it-IT"/>
          </a:p>
        </p:txBody>
      </p:sp>
      <p:sp>
        <p:nvSpPr>
          <p:cNvPr id="18" name="Segnaposto numero diapositiva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24478CCA-3485-4865-B248-9CD1D7FA90C5}" type="slidenum">
              <a:rPr lang="it-IT" smtClean="0"/>
              <a:pPr/>
              <a:t>‹N›</a:t>
            </a:fld>
            <a:endParaRPr lang="it-IT"/>
          </a:p>
        </p:txBody>
      </p:sp>
      <p:grpSp>
        <p:nvGrpSpPr>
          <p:cNvPr id="2" name="Gruppo 1"/>
          <p:cNvGrpSpPr/>
          <p:nvPr/>
        </p:nvGrpSpPr>
        <p:grpSpPr>
          <a:xfrm>
            <a:off x="-19017" y="202408"/>
            <a:ext cx="9180548" cy="649224"/>
            <a:chOff x="-19045" y="216550"/>
            <a:chExt cx="9180548" cy="649224"/>
          </a:xfrm>
        </p:grpSpPr>
        <p:sp>
          <p:nvSpPr>
            <p:cNvPr id="12" name="Figura a mano libera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igura a mano libera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dk1" tx1="lt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spd="med" advClick="0" advTm="1000">
    <p:dissolve/>
  </p:transition>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gif"/><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3.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hyperlink" Target="https://www.youtube.com/watch?v=TWb4KlM2vts" TargetMode="Externa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3.png"/><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png"/><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3.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3.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3.png"/><Relationship Id="rId5" Type="http://schemas.openxmlformats.org/officeDocument/2006/relationships/image" Target="../media/image11.png"/><Relationship Id="rId4" Type="http://schemas.openxmlformats.org/officeDocument/2006/relationships/image" Target="../media/image10.emf"/></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3.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79511" y="0"/>
            <a:ext cx="8495855" cy="889484"/>
          </a:xfrm>
        </p:spPr>
        <p:txBody>
          <a:bodyPr>
            <a:normAutofit/>
          </a:bodyPr>
          <a:lstStyle/>
          <a:p>
            <a:r>
              <a:rPr lang="it-IT" dirty="0" smtClean="0">
                <a:solidFill>
                  <a:schemeClr val="accent2">
                    <a:lumMod val="60000"/>
                    <a:lumOff val="40000"/>
                  </a:schemeClr>
                </a:solidFill>
              </a:rPr>
              <a:t>             </a:t>
            </a:r>
            <a:r>
              <a:rPr lang="it-IT" sz="5300" dirty="0" smtClean="0">
                <a:solidFill>
                  <a:schemeClr val="accent2">
                    <a:lumMod val="60000"/>
                    <a:lumOff val="40000"/>
                  </a:schemeClr>
                </a:solidFill>
                <a:latin typeface="Algerian" pitchFamily="82" charset="0"/>
              </a:rPr>
              <a:t>THE WATER CYCLE</a:t>
            </a:r>
            <a:endParaRPr lang="it-IT" sz="5300" dirty="0">
              <a:solidFill>
                <a:schemeClr val="accent2">
                  <a:lumMod val="60000"/>
                  <a:lumOff val="40000"/>
                </a:schemeClr>
              </a:solidFill>
              <a:latin typeface="Algerian" pitchFamily="82" charset="0"/>
            </a:endParaRPr>
          </a:p>
        </p:txBody>
      </p:sp>
      <p:sp>
        <p:nvSpPr>
          <p:cNvPr id="4" name="Segnaposto testo 3"/>
          <p:cNvSpPr>
            <a:spLocks noGrp="1"/>
          </p:cNvSpPr>
          <p:nvPr>
            <p:ph type="body" idx="1"/>
          </p:nvPr>
        </p:nvSpPr>
        <p:spPr>
          <a:xfrm>
            <a:off x="353245" y="5589241"/>
            <a:ext cx="7949508" cy="1080120"/>
          </a:xfrm>
        </p:spPr>
        <p:txBody>
          <a:bodyPr>
            <a:normAutofit fontScale="92500" lnSpcReduction="10000"/>
          </a:bodyPr>
          <a:lstStyle/>
          <a:p>
            <a:r>
              <a:rPr lang="it-IT" b="1" dirty="0" smtClean="0">
                <a:solidFill>
                  <a:srgbClr val="2411AF"/>
                </a:solidFill>
                <a:latin typeface="Times New Roman" panose="02020603050405020304" pitchFamily="18" charset="0"/>
                <a:cs typeface="Times New Roman" panose="02020603050405020304" pitchFamily="18" charset="0"/>
              </a:rPr>
              <a:t>  IV A RODARI</a:t>
            </a:r>
          </a:p>
          <a:p>
            <a:r>
              <a:rPr lang="it-IT" b="1" dirty="0" smtClean="0">
                <a:solidFill>
                  <a:srgbClr val="2411AF"/>
                </a:solidFill>
                <a:latin typeface="Times New Roman" panose="02020603050405020304" pitchFamily="18" charset="0"/>
                <a:cs typeface="Times New Roman" panose="02020603050405020304" pitchFamily="18" charset="0"/>
              </a:rPr>
              <a:t>INGLESE- SCIENZE- ED. CIVICA</a:t>
            </a:r>
          </a:p>
          <a:p>
            <a:r>
              <a:rPr lang="it-IT" b="1" dirty="0" smtClean="0">
                <a:solidFill>
                  <a:srgbClr val="2411AF"/>
                </a:solidFill>
                <a:latin typeface="Times New Roman" panose="02020603050405020304" pitchFamily="18" charset="0"/>
                <a:cs typeface="Times New Roman" panose="02020603050405020304" pitchFamily="18" charset="0"/>
              </a:rPr>
              <a:t>INS. PERNA FORTUNATA</a:t>
            </a:r>
            <a:endParaRPr lang="it-IT" b="1" dirty="0">
              <a:solidFill>
                <a:srgbClr val="2411AF"/>
              </a:solidFill>
              <a:latin typeface="Times New Roman" panose="02020603050405020304" pitchFamily="18" charset="0"/>
              <a:cs typeface="Times New Roman" panose="02020603050405020304" pitchFamily="18" charset="0"/>
            </a:endParaRPr>
          </a:p>
        </p:txBody>
      </p:sp>
      <p:pic>
        <p:nvPicPr>
          <p:cNvPr id="6" name="Segnaposto contenuto 5" descr="water cycle activity page"/>
          <p:cNvPicPr>
            <a:picLocks noGrp="1"/>
          </p:cNvPicPr>
          <p:nvPr>
            <p:ph idx="4294967295"/>
          </p:nvPr>
        </p:nvPicPr>
        <p:blipFill>
          <a:blip r:embed="rId5" cstate="print"/>
          <a:srcRect/>
          <a:stretch>
            <a:fillRect/>
          </a:stretch>
        </p:blipFill>
        <p:spPr bwMode="auto">
          <a:xfrm rot="5400000">
            <a:off x="2275304" y="-929759"/>
            <a:ext cx="4386848" cy="8351838"/>
          </a:xfrm>
          <a:prstGeom prst="rect">
            <a:avLst/>
          </a:prstGeom>
          <a:noFill/>
          <a:ln w="76200">
            <a:solidFill>
              <a:srgbClr val="002060"/>
            </a:solidFill>
            <a:miter lim="800000"/>
            <a:headEnd/>
            <a:tailEnd/>
          </a:ln>
        </p:spPr>
      </p:pic>
      <p:pic>
        <p:nvPicPr>
          <p:cNvPr id="3" name="Segnale acust. regist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804248" y="5668009"/>
            <a:ext cx="609600" cy="609600"/>
          </a:xfrm>
          <a:prstGeom prst="rect">
            <a:avLst/>
          </a:prstGeom>
        </p:spPr>
      </p:pic>
    </p:spTree>
  </p:cSld>
  <p:clrMapOvr>
    <a:masterClrMapping/>
  </p:clrMapOvr>
  <p:transition spd="med" advClick="0" advTm="1000">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4)">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9072" fill="hold"/>
                                        <p:tgtEl>
                                          <p:spTgt spid="3"/>
                                        </p:tgtEl>
                                      </p:cBhvr>
                                    </p:cmd>
                                  </p:childTnLst>
                                </p:cTn>
                              </p:par>
                            </p:childTnLst>
                          </p:cTn>
                        </p:par>
                      </p:childTnLst>
                    </p:cTn>
                  </p:par>
                </p:childTnLst>
              </p:cTn>
              <p:nextCondLst>
                <p:cond evt="onClick" delay="0">
                  <p:tgtEl>
                    <p:spTgt spid="3"/>
                  </p:tgtEl>
                </p:cond>
              </p:nextCondLst>
            </p:seq>
            <p:audio>
              <p:cMediaNode vol="80000">
                <p:cTn id="13"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79512" y="1556792"/>
            <a:ext cx="4320480" cy="2592288"/>
          </a:xfrm>
        </p:spPr>
        <p:txBody>
          <a:bodyPr>
            <a:normAutofit fontScale="90000"/>
          </a:bodyPr>
          <a:lstStyle/>
          <a:p>
            <a:r>
              <a:rPr lang="en-US" sz="3600" dirty="0">
                <a:latin typeface="Times New Roman" panose="02020603050405020304" pitchFamily="18" charset="0"/>
                <a:cs typeface="Times New Roman" panose="02020603050405020304" pitchFamily="18" charset="0"/>
              </a:rPr>
              <a:t>Drops of rain, snowflakes or little drops of fog come back to Earth and the fun starts all over again. </a:t>
            </a:r>
            <a:endParaRPr lang="it-IT" sz="3600" dirty="0">
              <a:latin typeface="Times New Roman" panose="02020603050405020304" pitchFamily="18" charset="0"/>
              <a:cs typeface="Times New Roman" panose="02020603050405020304" pitchFamily="18" charset="0"/>
            </a:endParaRPr>
          </a:p>
        </p:txBody>
      </p:sp>
      <p:pic>
        <p:nvPicPr>
          <p:cNvPr id="3" name="Immagine 2"/>
          <p:cNvPicPr>
            <a:picLocks noChangeAspect="1"/>
          </p:cNvPicPr>
          <p:nvPr/>
        </p:nvPicPr>
        <p:blipFill>
          <a:blip r:embed="rId4"/>
          <a:stretch>
            <a:fillRect/>
          </a:stretch>
        </p:blipFill>
        <p:spPr>
          <a:xfrm>
            <a:off x="4499992" y="188640"/>
            <a:ext cx="4464496" cy="6644523"/>
          </a:xfrm>
          <a:prstGeom prst="rect">
            <a:avLst/>
          </a:prstGeom>
        </p:spPr>
      </p:pic>
      <p:pic>
        <p:nvPicPr>
          <p:cNvPr id="5" name="Segnale acust. regist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267744" y="4576721"/>
            <a:ext cx="609600" cy="609600"/>
          </a:xfrm>
          <a:prstGeom prst="rect">
            <a:avLst/>
          </a:prstGeom>
        </p:spPr>
      </p:pic>
    </p:spTree>
    <p:extLst>
      <p:ext uri="{BB962C8B-B14F-4D97-AF65-F5344CB8AC3E}">
        <p14:creationId xmlns:p14="http://schemas.microsoft.com/office/powerpoint/2010/main" val="2635708344"/>
      </p:ext>
    </p:extLst>
  </p:cSld>
  <p:clrMapOvr>
    <a:masterClrMapping/>
  </p:clrMapOvr>
  <p:transition spd="med" advClick="0" advTm="1000">
    <p:dissolve/>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320"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39552" y="476672"/>
            <a:ext cx="8136904" cy="576064"/>
          </a:xfrm>
        </p:spPr>
        <p:txBody>
          <a:bodyPr>
            <a:normAutofit fontScale="90000"/>
          </a:bodyPr>
          <a:lstStyle/>
          <a:p>
            <a:r>
              <a:rPr lang="it-IT" dirty="0" smtClean="0">
                <a:solidFill>
                  <a:srgbClr val="FFFF00"/>
                </a:solidFill>
              </a:rPr>
              <a:t>Watch the video</a:t>
            </a:r>
            <a:endParaRPr lang="it-IT" dirty="0">
              <a:solidFill>
                <a:srgbClr val="FFFF00"/>
              </a:solidFill>
            </a:endParaRPr>
          </a:p>
        </p:txBody>
      </p:sp>
      <p:pic>
        <p:nvPicPr>
          <p:cNvPr id="4" name="Picture 2" descr="C:\Documents and Settings\User\Desktop\images.jpg"/>
          <p:cNvPicPr>
            <a:picLocks noGrp="1" noChangeAspect="1" noChangeArrowheads="1"/>
          </p:cNvPicPr>
          <p:nvPr>
            <p:ph idx="1"/>
          </p:nvPr>
        </p:nvPicPr>
        <p:blipFill>
          <a:blip r:embed="rId2" cstate="print"/>
          <a:srcRect/>
          <a:stretch>
            <a:fillRect/>
          </a:stretch>
        </p:blipFill>
        <p:spPr bwMode="auto">
          <a:xfrm>
            <a:off x="518277" y="1196752"/>
            <a:ext cx="8064896" cy="5184576"/>
          </a:xfrm>
          <a:prstGeom prst="rect">
            <a:avLst/>
          </a:prstGeom>
          <a:noFill/>
          <a:ln w="76200">
            <a:solidFill>
              <a:schemeClr val="accent1">
                <a:lumMod val="75000"/>
              </a:schemeClr>
            </a:solidFill>
          </a:ln>
        </p:spPr>
      </p:pic>
    </p:spTree>
  </p:cSld>
  <p:clrMapOvr>
    <a:masterClrMapping/>
  </p:clrMapOvr>
  <p:transition spd="med" advClick="0" advTm="1000">
    <p:dissolv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a:xfrm>
            <a:off x="457200" y="1988840"/>
            <a:ext cx="8305800" cy="4869160"/>
          </a:xfrm>
        </p:spPr>
        <p:txBody>
          <a:bodyPr>
            <a:normAutofit fontScale="90000"/>
          </a:bodyPr>
          <a:lstStyle/>
          <a:p>
            <a:r>
              <a:rPr lang="en-US" sz="2700" b="1" dirty="0" smtClean="0">
                <a:solidFill>
                  <a:schemeClr val="accent3">
                    <a:lumMod val="60000"/>
                    <a:lumOff val="40000"/>
                  </a:schemeClr>
                </a:solidFill>
                <a:latin typeface="Times New Roman" panose="02020603050405020304" pitchFamily="18" charset="0"/>
                <a:cs typeface="Times New Roman" panose="02020603050405020304" pitchFamily="18" charset="0"/>
              </a:rPr>
              <a:t/>
            </a:r>
            <a:br>
              <a:rPr lang="en-US" sz="2700" b="1" dirty="0" smtClean="0">
                <a:solidFill>
                  <a:schemeClr val="accent3">
                    <a:lumMod val="60000"/>
                    <a:lumOff val="40000"/>
                  </a:schemeClr>
                </a:solidFill>
                <a:latin typeface="Times New Roman" panose="02020603050405020304" pitchFamily="18" charset="0"/>
                <a:cs typeface="Times New Roman" panose="02020603050405020304" pitchFamily="18" charset="0"/>
              </a:rPr>
            </a:br>
            <a:r>
              <a:rPr lang="en-US" sz="3100" b="1" dirty="0">
                <a:solidFill>
                  <a:schemeClr val="accent3">
                    <a:lumMod val="60000"/>
                    <a:lumOff val="40000"/>
                  </a:schemeClr>
                </a:solidFill>
                <a:latin typeface="Times New Roman" panose="02020603050405020304" pitchFamily="18" charset="0"/>
                <a:cs typeface="Times New Roman" panose="02020603050405020304" pitchFamily="18" charset="0"/>
              </a:rPr>
              <a:t>A song “The water cycle”</a:t>
            </a:r>
            <a:br>
              <a:rPr lang="en-US" sz="3100" b="1" dirty="0">
                <a:solidFill>
                  <a:schemeClr val="accent3">
                    <a:lumMod val="60000"/>
                    <a:lumOff val="40000"/>
                  </a:schemeClr>
                </a:solidFill>
                <a:latin typeface="Times New Roman" panose="02020603050405020304" pitchFamily="18" charset="0"/>
                <a:cs typeface="Times New Roman" panose="02020603050405020304" pitchFamily="18" charset="0"/>
              </a:rPr>
            </a:br>
            <a:r>
              <a:rPr lang="en-US" sz="2700" b="1" dirty="0" smtClean="0">
                <a:solidFill>
                  <a:schemeClr val="accent3">
                    <a:lumMod val="60000"/>
                    <a:lumOff val="40000"/>
                  </a:schemeClr>
                </a:solidFill>
                <a:latin typeface="Times New Roman" panose="02020603050405020304" pitchFamily="18" charset="0"/>
                <a:cs typeface="Times New Roman" panose="02020603050405020304" pitchFamily="18" charset="0"/>
                <a:hlinkClick r:id="rId2"/>
              </a:rPr>
              <a:t>https</a:t>
            </a:r>
            <a:r>
              <a:rPr lang="en-US" sz="2700" b="1" dirty="0">
                <a:solidFill>
                  <a:schemeClr val="accent3">
                    <a:lumMod val="60000"/>
                    <a:lumOff val="40000"/>
                  </a:schemeClr>
                </a:solidFill>
                <a:latin typeface="Times New Roman" panose="02020603050405020304" pitchFamily="18" charset="0"/>
                <a:cs typeface="Times New Roman" panose="02020603050405020304" pitchFamily="18" charset="0"/>
                <a:hlinkClick r:id="rId2"/>
              </a:rPr>
              <a:t>://</a:t>
            </a:r>
            <a:r>
              <a:rPr lang="en-US" sz="2700" b="1" dirty="0" smtClean="0">
                <a:solidFill>
                  <a:schemeClr val="accent3">
                    <a:lumMod val="60000"/>
                    <a:lumOff val="40000"/>
                  </a:schemeClr>
                </a:solidFill>
                <a:latin typeface="Times New Roman" panose="02020603050405020304" pitchFamily="18" charset="0"/>
                <a:cs typeface="Times New Roman" panose="02020603050405020304" pitchFamily="18" charset="0"/>
                <a:hlinkClick r:id="rId2"/>
              </a:rPr>
              <a:t>www.youtube.com/watch?v=TWb4KlM2vts</a:t>
            </a:r>
            <a:r>
              <a:rPr lang="en-US" sz="2700" b="1" dirty="0" smtClean="0">
                <a:solidFill>
                  <a:schemeClr val="accent3">
                    <a:lumMod val="60000"/>
                    <a:lumOff val="40000"/>
                  </a:schemeClr>
                </a:solidFill>
                <a:latin typeface="Times New Roman" panose="02020603050405020304" pitchFamily="18" charset="0"/>
                <a:cs typeface="Times New Roman" panose="02020603050405020304" pitchFamily="18" charset="0"/>
              </a:rPr>
              <a:t/>
            </a:r>
            <a:br>
              <a:rPr lang="en-US" sz="2700" b="1" dirty="0" smtClean="0">
                <a:solidFill>
                  <a:schemeClr val="accent3">
                    <a:lumMod val="60000"/>
                    <a:lumOff val="40000"/>
                  </a:schemeClr>
                </a:solidFill>
                <a:latin typeface="Times New Roman" panose="02020603050405020304" pitchFamily="18" charset="0"/>
                <a:cs typeface="Times New Roman" panose="02020603050405020304" pitchFamily="18" charset="0"/>
              </a:rPr>
            </a:br>
            <a:r>
              <a:rPr lang="en-US" sz="2200" b="1" dirty="0" smtClean="0">
                <a:solidFill>
                  <a:srgbClr val="FFFF00"/>
                </a:solidFill>
                <a:latin typeface="Times New Roman" panose="02020603050405020304" pitchFamily="18" charset="0"/>
                <a:cs typeface="Times New Roman" panose="02020603050405020304" pitchFamily="18" charset="0"/>
              </a:rPr>
              <a:t>Takes </a:t>
            </a:r>
            <a:r>
              <a:rPr lang="en-US" sz="2200" b="1" dirty="0">
                <a:solidFill>
                  <a:srgbClr val="FFFF00"/>
                </a:solidFill>
                <a:latin typeface="Times New Roman" panose="02020603050405020304" pitchFamily="18" charset="0"/>
                <a:cs typeface="Times New Roman" panose="02020603050405020304" pitchFamily="18" charset="0"/>
              </a:rPr>
              <a:t>the water and moves it</a:t>
            </a:r>
            <a:br>
              <a:rPr lang="en-US" sz="2200" b="1" dirty="0">
                <a:solidFill>
                  <a:srgbClr val="FFFF00"/>
                </a:solidFill>
                <a:latin typeface="Times New Roman" panose="02020603050405020304" pitchFamily="18" charset="0"/>
                <a:cs typeface="Times New Roman" panose="02020603050405020304" pitchFamily="18" charset="0"/>
              </a:rPr>
            </a:br>
            <a:r>
              <a:rPr lang="en-US" sz="2200" b="1" dirty="0">
                <a:solidFill>
                  <a:srgbClr val="FFFF00"/>
                </a:solidFill>
                <a:latin typeface="Times New Roman" panose="02020603050405020304" pitchFamily="18" charset="0"/>
                <a:cs typeface="Times New Roman" panose="02020603050405020304" pitchFamily="18" charset="0"/>
              </a:rPr>
              <a:t>Up and down and all around the Earth Evaporation comes</a:t>
            </a:r>
            <a:br>
              <a:rPr lang="en-US" sz="2200" b="1" dirty="0">
                <a:solidFill>
                  <a:srgbClr val="FFFF00"/>
                </a:solidFill>
                <a:latin typeface="Times New Roman" panose="02020603050405020304" pitchFamily="18" charset="0"/>
                <a:cs typeface="Times New Roman" panose="02020603050405020304" pitchFamily="18" charset="0"/>
              </a:rPr>
            </a:br>
            <a:r>
              <a:rPr lang="en-US" sz="2200" b="1" dirty="0">
                <a:solidFill>
                  <a:srgbClr val="FFFF00"/>
                </a:solidFill>
                <a:latin typeface="Times New Roman" panose="02020603050405020304" pitchFamily="18" charset="0"/>
                <a:cs typeface="Times New Roman" panose="02020603050405020304" pitchFamily="18" charset="0"/>
              </a:rPr>
              <a:t>When the heat from the Sun</a:t>
            </a:r>
            <a:br>
              <a:rPr lang="en-US" sz="2200" b="1" dirty="0">
                <a:solidFill>
                  <a:srgbClr val="FFFF00"/>
                </a:solidFill>
                <a:latin typeface="Times New Roman" panose="02020603050405020304" pitchFamily="18" charset="0"/>
                <a:cs typeface="Times New Roman" panose="02020603050405020304" pitchFamily="18" charset="0"/>
              </a:rPr>
            </a:br>
            <a:r>
              <a:rPr lang="en-US" sz="2200" b="1" dirty="0">
                <a:solidFill>
                  <a:srgbClr val="FFFF00"/>
                </a:solidFill>
                <a:latin typeface="Times New Roman" panose="02020603050405020304" pitchFamily="18" charset="0"/>
                <a:cs typeface="Times New Roman" panose="02020603050405020304" pitchFamily="18" charset="0"/>
              </a:rPr>
              <a:t>Warms up all the groundwater</a:t>
            </a:r>
            <a:br>
              <a:rPr lang="en-US" sz="2200" b="1" dirty="0">
                <a:solidFill>
                  <a:srgbClr val="FFFF00"/>
                </a:solidFill>
                <a:latin typeface="Times New Roman" panose="02020603050405020304" pitchFamily="18" charset="0"/>
                <a:cs typeface="Times New Roman" panose="02020603050405020304" pitchFamily="18" charset="0"/>
              </a:rPr>
            </a:br>
            <a:r>
              <a:rPr lang="en-US" sz="2200" b="1" dirty="0">
                <a:solidFill>
                  <a:srgbClr val="FFFF00"/>
                </a:solidFill>
                <a:latin typeface="Times New Roman" panose="02020603050405020304" pitchFamily="18" charset="0"/>
                <a:cs typeface="Times New Roman" panose="02020603050405020304" pitchFamily="18" charset="0"/>
              </a:rPr>
              <a:t>Then it turns to water vapor</a:t>
            </a:r>
            <a:br>
              <a:rPr lang="en-US" sz="2200" b="1" dirty="0">
                <a:solidFill>
                  <a:srgbClr val="FFFF00"/>
                </a:solidFill>
                <a:latin typeface="Times New Roman" panose="02020603050405020304" pitchFamily="18" charset="0"/>
                <a:cs typeface="Times New Roman" panose="02020603050405020304" pitchFamily="18" charset="0"/>
              </a:rPr>
            </a:br>
            <a:r>
              <a:rPr lang="en-US" sz="2200" b="1" dirty="0">
                <a:solidFill>
                  <a:srgbClr val="FFFF00"/>
                </a:solidFill>
                <a:latin typeface="Times New Roman" panose="02020603050405020304" pitchFamily="18" charset="0"/>
                <a:cs typeface="Times New Roman" panose="02020603050405020304" pitchFamily="18" charset="0"/>
              </a:rPr>
              <a:t>Condensation takes over</a:t>
            </a:r>
            <a:br>
              <a:rPr lang="en-US" sz="2200" b="1" dirty="0">
                <a:solidFill>
                  <a:srgbClr val="FFFF00"/>
                </a:solidFill>
                <a:latin typeface="Times New Roman" panose="02020603050405020304" pitchFamily="18" charset="0"/>
                <a:cs typeface="Times New Roman" panose="02020603050405020304" pitchFamily="18" charset="0"/>
              </a:rPr>
            </a:br>
            <a:r>
              <a:rPr lang="en-US" sz="2200" b="1" dirty="0">
                <a:solidFill>
                  <a:srgbClr val="FFFF00"/>
                </a:solidFill>
                <a:latin typeface="Times New Roman" panose="02020603050405020304" pitchFamily="18" charset="0"/>
                <a:cs typeface="Times New Roman" panose="02020603050405020304" pitchFamily="18" charset="0"/>
              </a:rPr>
              <a:t>It goes up to the clouds</a:t>
            </a:r>
            <a:br>
              <a:rPr lang="en-US" sz="2200" b="1" dirty="0">
                <a:solidFill>
                  <a:srgbClr val="FFFF00"/>
                </a:solidFill>
                <a:latin typeface="Times New Roman" panose="02020603050405020304" pitchFamily="18" charset="0"/>
                <a:cs typeface="Times New Roman" panose="02020603050405020304" pitchFamily="18" charset="0"/>
              </a:rPr>
            </a:br>
            <a:r>
              <a:rPr lang="en-US" sz="2200" b="1" dirty="0">
                <a:solidFill>
                  <a:srgbClr val="FFFF00"/>
                </a:solidFill>
                <a:latin typeface="Times New Roman" panose="02020603050405020304" pitchFamily="18" charset="0"/>
                <a:cs typeface="Times New Roman" panose="02020603050405020304" pitchFamily="18" charset="0"/>
              </a:rPr>
              <a:t>Water vapor cools down</a:t>
            </a:r>
            <a:br>
              <a:rPr lang="en-US" sz="2200" b="1" dirty="0">
                <a:solidFill>
                  <a:srgbClr val="FFFF00"/>
                </a:solidFill>
                <a:latin typeface="Times New Roman" panose="02020603050405020304" pitchFamily="18" charset="0"/>
                <a:cs typeface="Times New Roman" panose="02020603050405020304" pitchFamily="18" charset="0"/>
              </a:rPr>
            </a:br>
            <a:r>
              <a:rPr lang="en-US" sz="2200" b="1" dirty="0">
                <a:solidFill>
                  <a:srgbClr val="FFFF00"/>
                </a:solidFill>
                <a:latin typeface="Times New Roman" panose="02020603050405020304" pitchFamily="18" charset="0"/>
                <a:cs typeface="Times New Roman" panose="02020603050405020304" pitchFamily="18" charset="0"/>
              </a:rPr>
              <a:t>And it changes to a liquid, now</a:t>
            </a:r>
            <a:br>
              <a:rPr lang="en-US" sz="2200" b="1" dirty="0">
                <a:solidFill>
                  <a:srgbClr val="FFFF00"/>
                </a:solidFill>
                <a:latin typeface="Times New Roman" panose="02020603050405020304" pitchFamily="18" charset="0"/>
                <a:cs typeface="Times New Roman" panose="02020603050405020304" pitchFamily="18" charset="0"/>
              </a:rPr>
            </a:br>
            <a:r>
              <a:rPr lang="en-US" sz="2200" b="1" dirty="0">
                <a:solidFill>
                  <a:srgbClr val="FFFF00"/>
                </a:solidFill>
                <a:latin typeface="Times New Roman" panose="02020603050405020304" pitchFamily="18" charset="0"/>
                <a:cs typeface="Times New Roman" panose="02020603050405020304" pitchFamily="18" charset="0"/>
              </a:rPr>
              <a:t>Precipitation happens</a:t>
            </a:r>
            <a:br>
              <a:rPr lang="en-US" sz="2200" b="1" dirty="0">
                <a:solidFill>
                  <a:srgbClr val="FFFF00"/>
                </a:solidFill>
                <a:latin typeface="Times New Roman" panose="02020603050405020304" pitchFamily="18" charset="0"/>
                <a:cs typeface="Times New Roman" panose="02020603050405020304" pitchFamily="18" charset="0"/>
              </a:rPr>
            </a:br>
            <a:r>
              <a:rPr lang="en-US" sz="2200" b="1" dirty="0">
                <a:solidFill>
                  <a:srgbClr val="FFFF00"/>
                </a:solidFill>
                <a:latin typeface="Times New Roman" panose="02020603050405020304" pitchFamily="18" charset="0"/>
                <a:cs typeface="Times New Roman" panose="02020603050405020304" pitchFamily="18" charset="0"/>
              </a:rPr>
              <a:t>When the drops get big</a:t>
            </a:r>
            <a:br>
              <a:rPr lang="en-US" sz="2200" b="1" dirty="0">
                <a:solidFill>
                  <a:srgbClr val="FFFF00"/>
                </a:solidFill>
                <a:latin typeface="Times New Roman" panose="02020603050405020304" pitchFamily="18" charset="0"/>
                <a:cs typeface="Times New Roman" panose="02020603050405020304" pitchFamily="18" charset="0"/>
              </a:rPr>
            </a:br>
            <a:r>
              <a:rPr lang="en-US" sz="2200" b="1" dirty="0">
                <a:solidFill>
                  <a:srgbClr val="FFFF00"/>
                </a:solidFill>
                <a:latin typeface="Times New Roman" panose="02020603050405020304" pitchFamily="18" charset="0"/>
                <a:cs typeface="Times New Roman" panose="02020603050405020304" pitchFamily="18" charset="0"/>
              </a:rPr>
              <a:t>It falls like rain, snow, sleet, and hail upon my head</a:t>
            </a:r>
            <a:br>
              <a:rPr lang="en-US" sz="2200" b="1" dirty="0">
                <a:solidFill>
                  <a:srgbClr val="FFFF00"/>
                </a:solidFill>
                <a:latin typeface="Times New Roman" panose="02020603050405020304" pitchFamily="18" charset="0"/>
                <a:cs typeface="Times New Roman" panose="02020603050405020304" pitchFamily="18" charset="0"/>
              </a:rPr>
            </a:br>
            <a:r>
              <a:rPr lang="en-US" sz="2200" b="1" dirty="0">
                <a:solidFill>
                  <a:srgbClr val="FFFF00"/>
                </a:solidFill>
                <a:latin typeface="Times New Roman" panose="02020603050405020304" pitchFamily="18" charset="0"/>
                <a:cs typeface="Times New Roman" panose="02020603050405020304" pitchFamily="18" charset="0"/>
              </a:rPr>
              <a:t>I know it's the water cycle happening again</a:t>
            </a:r>
            <a:br>
              <a:rPr lang="en-US" sz="2200" b="1" dirty="0">
                <a:solidFill>
                  <a:srgbClr val="FFFF00"/>
                </a:solidFill>
                <a:latin typeface="Times New Roman" panose="02020603050405020304" pitchFamily="18" charset="0"/>
                <a:cs typeface="Times New Roman" panose="02020603050405020304" pitchFamily="18" charset="0"/>
              </a:rPr>
            </a:br>
            <a:r>
              <a:rPr lang="en-US" sz="2200" b="1" dirty="0">
                <a:solidFill>
                  <a:srgbClr val="FFFF00"/>
                </a:solidFill>
                <a:latin typeface="Times New Roman" panose="02020603050405020304" pitchFamily="18" charset="0"/>
                <a:cs typeface="Times New Roman" panose="02020603050405020304" pitchFamily="18" charset="0"/>
              </a:rPr>
              <a:t>Evaporation, condensation, precipitation </a:t>
            </a:r>
            <a:br>
              <a:rPr lang="en-US" sz="2200" b="1" dirty="0">
                <a:solidFill>
                  <a:srgbClr val="FFFF00"/>
                </a:solidFill>
                <a:latin typeface="Times New Roman" panose="02020603050405020304" pitchFamily="18" charset="0"/>
                <a:cs typeface="Times New Roman" panose="02020603050405020304" pitchFamily="18" charset="0"/>
              </a:rPr>
            </a:br>
            <a:r>
              <a:rPr lang="en-US" sz="2200" b="1" dirty="0">
                <a:solidFill>
                  <a:srgbClr val="FFFF00"/>
                </a:solidFill>
                <a:latin typeface="Times New Roman" panose="02020603050405020304" pitchFamily="18" charset="0"/>
                <a:cs typeface="Times New Roman" panose="02020603050405020304" pitchFamily="18" charset="0"/>
              </a:rPr>
              <a:t>The water cycle</a:t>
            </a:r>
            <a:br>
              <a:rPr lang="en-US" sz="2200" b="1" dirty="0">
                <a:solidFill>
                  <a:srgbClr val="FFFF00"/>
                </a:solidFill>
                <a:latin typeface="Times New Roman" panose="02020603050405020304" pitchFamily="18" charset="0"/>
                <a:cs typeface="Times New Roman" panose="02020603050405020304" pitchFamily="18" charset="0"/>
              </a:rPr>
            </a:br>
            <a:r>
              <a:rPr lang="en-US" sz="2200" b="1" dirty="0">
                <a:solidFill>
                  <a:srgbClr val="FFFF00"/>
                </a:solidFill>
                <a:latin typeface="Times New Roman" panose="02020603050405020304" pitchFamily="18" charset="0"/>
                <a:cs typeface="Times New Roman" panose="02020603050405020304" pitchFamily="18" charset="0"/>
              </a:rPr>
              <a:t>Takes the water and moves it</a:t>
            </a:r>
            <a:br>
              <a:rPr lang="en-US" sz="2200" b="1" dirty="0">
                <a:solidFill>
                  <a:srgbClr val="FFFF00"/>
                </a:solidFill>
                <a:latin typeface="Times New Roman" panose="02020603050405020304" pitchFamily="18" charset="0"/>
                <a:cs typeface="Times New Roman" panose="02020603050405020304" pitchFamily="18" charset="0"/>
              </a:rPr>
            </a:br>
            <a:r>
              <a:rPr lang="en-US" sz="2200" b="1" dirty="0">
                <a:solidFill>
                  <a:srgbClr val="FFFF00"/>
                </a:solidFill>
                <a:latin typeface="Times New Roman" panose="02020603050405020304" pitchFamily="18" charset="0"/>
                <a:cs typeface="Times New Roman" panose="02020603050405020304" pitchFamily="18" charset="0"/>
              </a:rPr>
              <a:t>Up and down and all around the Earth</a:t>
            </a:r>
            <a:br>
              <a:rPr lang="en-US" sz="2200" b="1" dirty="0">
                <a:solidFill>
                  <a:srgbClr val="FFFF00"/>
                </a:solidFill>
                <a:latin typeface="Times New Roman" panose="02020603050405020304" pitchFamily="18" charset="0"/>
                <a:cs typeface="Times New Roman" panose="02020603050405020304" pitchFamily="18" charset="0"/>
              </a:rPr>
            </a:br>
            <a:r>
              <a:rPr lang="it-IT" sz="2200" b="1" dirty="0">
                <a:solidFill>
                  <a:srgbClr val="FFFF00"/>
                </a:solidFill>
                <a:latin typeface="Times New Roman" panose="02020603050405020304" pitchFamily="18" charset="0"/>
                <a:cs typeface="Times New Roman" panose="02020603050405020304" pitchFamily="18" charset="0"/>
              </a:rPr>
              <a:t/>
            </a:r>
            <a:br>
              <a:rPr lang="it-IT" sz="2200" b="1" dirty="0">
                <a:solidFill>
                  <a:srgbClr val="FFFF00"/>
                </a:solidFill>
                <a:latin typeface="Times New Roman" panose="02020603050405020304" pitchFamily="18" charset="0"/>
                <a:cs typeface="Times New Roman" panose="02020603050405020304" pitchFamily="18" charset="0"/>
              </a:rPr>
            </a:br>
            <a:endParaRPr lang="it-IT" sz="2200" b="1"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36566324"/>
      </p:ext>
    </p:extLst>
  </p:cSld>
  <p:clrMapOvr>
    <a:masterClrMapping/>
  </p:clrMapOvr>
  <p:transition spd="med" advClick="0" advTm="1000">
    <p:dissolv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p:cNvSpPr>
            <a:spLocks noGrp="1"/>
          </p:cNvSpPr>
          <p:nvPr>
            <p:ph type="ctrTitle"/>
          </p:nvPr>
        </p:nvSpPr>
        <p:spPr>
          <a:xfrm>
            <a:off x="179512" y="688706"/>
            <a:ext cx="8424936" cy="2088232"/>
          </a:xfrm>
        </p:spPr>
        <p:txBody>
          <a:bodyPr>
            <a:normAutofit fontScale="90000"/>
          </a:bodyPr>
          <a:lstStyle/>
          <a:p>
            <a:pPr algn="ctr"/>
            <a:r>
              <a:rPr lang="it-IT" sz="4400" dirty="0" smtClean="0">
                <a:solidFill>
                  <a:srgbClr val="66FFFF"/>
                </a:solidFill>
                <a:latin typeface="Times New Roman" panose="02020603050405020304" pitchFamily="18" charset="0"/>
                <a:cs typeface="Times New Roman" panose="02020603050405020304" pitchFamily="18" charset="0"/>
              </a:rPr>
              <a:t/>
            </a:r>
            <a:br>
              <a:rPr lang="it-IT" sz="4400" dirty="0" smtClean="0">
                <a:solidFill>
                  <a:srgbClr val="66FFFF"/>
                </a:solidFill>
                <a:latin typeface="Times New Roman" panose="02020603050405020304" pitchFamily="18" charset="0"/>
                <a:cs typeface="Times New Roman" panose="02020603050405020304" pitchFamily="18" charset="0"/>
              </a:rPr>
            </a:br>
            <a:r>
              <a:rPr lang="it-IT" sz="4400" dirty="0">
                <a:solidFill>
                  <a:srgbClr val="66FFFF"/>
                </a:solidFill>
                <a:latin typeface="Times New Roman" panose="02020603050405020304" pitchFamily="18" charset="0"/>
                <a:cs typeface="Times New Roman" panose="02020603050405020304" pitchFamily="18" charset="0"/>
              </a:rPr>
              <a:t/>
            </a:r>
            <a:br>
              <a:rPr lang="it-IT" sz="4400" dirty="0">
                <a:solidFill>
                  <a:srgbClr val="66FFFF"/>
                </a:solidFill>
                <a:latin typeface="Times New Roman" panose="02020603050405020304" pitchFamily="18" charset="0"/>
                <a:cs typeface="Times New Roman" panose="02020603050405020304" pitchFamily="18" charset="0"/>
              </a:rPr>
            </a:br>
            <a:r>
              <a:rPr lang="it-IT" sz="6000" dirty="0" err="1">
                <a:solidFill>
                  <a:srgbClr val="66FFFF"/>
                </a:solidFill>
                <a:latin typeface="Times New Roman" panose="02020603050405020304" pitchFamily="18" charset="0"/>
                <a:cs typeface="Times New Roman" panose="02020603050405020304" pitchFamily="18" charset="0"/>
              </a:rPr>
              <a:t>Make</a:t>
            </a:r>
            <a:r>
              <a:rPr lang="it-IT" sz="6000" dirty="0">
                <a:solidFill>
                  <a:srgbClr val="66FFFF"/>
                </a:solidFill>
                <a:latin typeface="Times New Roman" panose="02020603050405020304" pitchFamily="18" charset="0"/>
                <a:cs typeface="Times New Roman" panose="02020603050405020304" pitchFamily="18" charset="0"/>
              </a:rPr>
              <a:t> a </a:t>
            </a:r>
            <a:r>
              <a:rPr lang="it-IT" sz="6000" dirty="0" err="1">
                <a:solidFill>
                  <a:srgbClr val="66FFFF"/>
                </a:solidFill>
                <a:latin typeface="Times New Roman" panose="02020603050405020304" pitchFamily="18" charset="0"/>
                <a:cs typeface="Times New Roman" panose="02020603050405020304" pitchFamily="18" charset="0"/>
              </a:rPr>
              <a:t>rain</a:t>
            </a:r>
            <a:r>
              <a:rPr lang="it-IT" sz="6000" dirty="0">
                <a:solidFill>
                  <a:srgbClr val="66FFFF"/>
                </a:solidFill>
                <a:latin typeface="Times New Roman" panose="02020603050405020304" pitchFamily="18" charset="0"/>
                <a:cs typeface="Times New Roman" panose="02020603050405020304" pitchFamily="18" charset="0"/>
              </a:rPr>
              <a:t> </a:t>
            </a:r>
            <a:r>
              <a:rPr lang="it-IT" sz="6000" dirty="0" err="1" smtClean="0">
                <a:solidFill>
                  <a:srgbClr val="66FFFF"/>
                </a:solidFill>
                <a:latin typeface="Times New Roman" panose="02020603050405020304" pitchFamily="18" charset="0"/>
                <a:cs typeface="Times New Roman" panose="02020603050405020304" pitchFamily="18" charset="0"/>
              </a:rPr>
              <a:t>cloud</a:t>
            </a:r>
            <a:r>
              <a:rPr lang="it-IT" dirty="0" smtClean="0"/>
              <a:t/>
            </a:r>
            <a:br>
              <a:rPr lang="it-IT" dirty="0" smtClean="0"/>
            </a:br>
            <a:r>
              <a:rPr lang="it-IT" sz="4000" dirty="0" err="1" smtClean="0">
                <a:solidFill>
                  <a:srgbClr val="2411AF"/>
                </a:solidFill>
                <a:latin typeface="Times New Roman" panose="02020603050405020304" pitchFamily="18" charset="0"/>
                <a:cs typeface="Times New Roman" panose="02020603050405020304" pitchFamily="18" charset="0"/>
              </a:rPr>
              <a:t>You</a:t>
            </a:r>
            <a:r>
              <a:rPr lang="it-IT" sz="4000" dirty="0" smtClean="0">
                <a:solidFill>
                  <a:srgbClr val="2411AF"/>
                </a:solidFill>
                <a:latin typeface="Times New Roman" panose="02020603050405020304" pitchFamily="18" charset="0"/>
                <a:cs typeface="Times New Roman" panose="02020603050405020304" pitchFamily="18" charset="0"/>
              </a:rPr>
              <a:t> </a:t>
            </a:r>
            <a:r>
              <a:rPr lang="it-IT" sz="4000" dirty="0" err="1" smtClean="0">
                <a:solidFill>
                  <a:srgbClr val="2411AF"/>
                </a:solidFill>
                <a:latin typeface="Times New Roman" panose="02020603050405020304" pitchFamily="18" charset="0"/>
                <a:cs typeface="Times New Roman" panose="02020603050405020304" pitchFamily="18" charset="0"/>
              </a:rPr>
              <a:t>need</a:t>
            </a:r>
            <a:r>
              <a:rPr lang="it-IT" sz="4000" dirty="0" smtClean="0">
                <a:solidFill>
                  <a:srgbClr val="2411AF"/>
                </a:solidFill>
                <a:latin typeface="Times New Roman" panose="02020603050405020304" pitchFamily="18" charset="0"/>
                <a:cs typeface="Times New Roman" panose="02020603050405020304" pitchFamily="18" charset="0"/>
              </a:rPr>
              <a:t>: a </a:t>
            </a:r>
            <a:r>
              <a:rPr lang="it-IT" sz="4000" dirty="0" err="1" smtClean="0">
                <a:solidFill>
                  <a:srgbClr val="2411AF"/>
                </a:solidFill>
                <a:latin typeface="Times New Roman" panose="02020603050405020304" pitchFamily="18" charset="0"/>
                <a:cs typeface="Times New Roman" panose="02020603050405020304" pitchFamily="18" charset="0"/>
              </a:rPr>
              <a:t>tray</a:t>
            </a:r>
            <a:r>
              <a:rPr lang="it-IT" sz="4000" dirty="0" smtClean="0">
                <a:solidFill>
                  <a:srgbClr val="2411AF"/>
                </a:solidFill>
                <a:latin typeface="Times New Roman" panose="02020603050405020304" pitchFamily="18" charset="0"/>
                <a:cs typeface="Times New Roman" panose="02020603050405020304" pitchFamily="18" charset="0"/>
              </a:rPr>
              <a:t>, a </a:t>
            </a:r>
            <a:r>
              <a:rPr lang="it-IT" sz="4000" dirty="0" err="1" smtClean="0">
                <a:solidFill>
                  <a:srgbClr val="2411AF"/>
                </a:solidFill>
                <a:latin typeface="Times New Roman" panose="02020603050405020304" pitchFamily="18" charset="0"/>
                <a:cs typeface="Times New Roman" panose="02020603050405020304" pitchFamily="18" charset="0"/>
              </a:rPr>
              <a:t>jar</a:t>
            </a:r>
            <a:r>
              <a:rPr lang="it-IT" sz="4000" dirty="0" smtClean="0">
                <a:solidFill>
                  <a:srgbClr val="2411AF"/>
                </a:solidFill>
                <a:latin typeface="Times New Roman" panose="02020603050405020304" pitchFamily="18" charset="0"/>
                <a:cs typeface="Times New Roman" panose="02020603050405020304" pitchFamily="18" charset="0"/>
              </a:rPr>
              <a:t>, water, </a:t>
            </a:r>
            <a:r>
              <a:rPr lang="it-IT" sz="4000" dirty="0" err="1" smtClean="0">
                <a:solidFill>
                  <a:srgbClr val="2411AF"/>
                </a:solidFill>
                <a:latin typeface="Times New Roman" panose="02020603050405020304" pitchFamily="18" charset="0"/>
                <a:cs typeface="Times New Roman" panose="02020603050405020304" pitchFamily="18" charset="0"/>
              </a:rPr>
              <a:t>ice-cubes</a:t>
            </a:r>
            <a:r>
              <a:rPr lang="it-IT" sz="4000" dirty="0" smtClean="0">
                <a:solidFill>
                  <a:srgbClr val="2411AF"/>
                </a:solidFill>
                <a:latin typeface="Times New Roman" panose="02020603050405020304" pitchFamily="18" charset="0"/>
                <a:cs typeface="Times New Roman" panose="02020603050405020304" pitchFamily="18" charset="0"/>
              </a:rPr>
              <a:t>.</a:t>
            </a:r>
            <a:br>
              <a:rPr lang="it-IT" sz="4000" dirty="0" smtClean="0">
                <a:solidFill>
                  <a:srgbClr val="2411AF"/>
                </a:solidFill>
                <a:latin typeface="Times New Roman" panose="02020603050405020304" pitchFamily="18" charset="0"/>
                <a:cs typeface="Times New Roman" panose="02020603050405020304" pitchFamily="18" charset="0"/>
              </a:rPr>
            </a:br>
            <a:r>
              <a:rPr lang="it-IT" sz="4000" dirty="0" smtClean="0">
                <a:solidFill>
                  <a:srgbClr val="2411AF"/>
                </a:solidFill>
                <a:latin typeface="Times New Roman" panose="02020603050405020304" pitchFamily="18" charset="0"/>
                <a:cs typeface="Times New Roman" panose="02020603050405020304" pitchFamily="18" charset="0"/>
              </a:rPr>
              <a:t/>
            </a:r>
            <a:br>
              <a:rPr lang="it-IT" sz="4000" dirty="0" smtClean="0">
                <a:solidFill>
                  <a:srgbClr val="2411AF"/>
                </a:solidFill>
                <a:latin typeface="Times New Roman" panose="02020603050405020304" pitchFamily="18" charset="0"/>
                <a:cs typeface="Times New Roman" panose="02020603050405020304" pitchFamily="18" charset="0"/>
              </a:rPr>
            </a:br>
            <a:endParaRPr lang="it-IT" sz="4000" dirty="0">
              <a:solidFill>
                <a:srgbClr val="2411AF"/>
              </a:solidFill>
              <a:latin typeface="Times New Roman" panose="02020603050405020304" pitchFamily="18" charset="0"/>
              <a:cs typeface="Times New Roman" panose="02020603050405020304" pitchFamily="18" charset="0"/>
            </a:endParaRPr>
          </a:p>
        </p:txBody>
      </p:sp>
      <p:sp>
        <p:nvSpPr>
          <p:cNvPr id="8" name="Sottotitolo 7"/>
          <p:cNvSpPr>
            <a:spLocks noGrp="1"/>
          </p:cNvSpPr>
          <p:nvPr>
            <p:ph type="subTitle" idx="1"/>
          </p:nvPr>
        </p:nvSpPr>
        <p:spPr>
          <a:xfrm>
            <a:off x="395536" y="2780928"/>
            <a:ext cx="8424936" cy="3096344"/>
          </a:xfrm>
        </p:spPr>
        <p:txBody>
          <a:bodyPr>
            <a:normAutofit fontScale="62500" lnSpcReduction="20000"/>
          </a:bodyPr>
          <a:lstStyle/>
          <a:p>
            <a:pPr algn="l"/>
            <a:r>
              <a:rPr lang="it-IT" sz="4500" dirty="0" smtClean="0">
                <a:solidFill>
                  <a:srgbClr val="66FFFF"/>
                </a:solidFill>
                <a:latin typeface="Times New Roman" panose="02020603050405020304" pitchFamily="18" charset="0"/>
                <a:cs typeface="Times New Roman" panose="02020603050405020304" pitchFamily="18" charset="0"/>
              </a:rPr>
              <a:t>1 </a:t>
            </a:r>
            <a:r>
              <a:rPr lang="it-IT" sz="4500" b="1" dirty="0" smtClean="0">
                <a:solidFill>
                  <a:srgbClr val="66FFFF"/>
                </a:solidFill>
                <a:latin typeface="Times New Roman" panose="02020603050405020304" pitchFamily="18" charset="0"/>
                <a:cs typeface="Times New Roman" panose="02020603050405020304" pitchFamily="18" charset="0"/>
              </a:rPr>
              <a:t>Put some water in a </a:t>
            </a:r>
            <a:r>
              <a:rPr lang="it-IT" sz="4500" b="1" dirty="0" err="1" smtClean="0">
                <a:solidFill>
                  <a:srgbClr val="66FFFF"/>
                </a:solidFill>
                <a:latin typeface="Times New Roman" panose="02020603050405020304" pitchFamily="18" charset="0"/>
                <a:cs typeface="Times New Roman" panose="02020603050405020304" pitchFamily="18" charset="0"/>
              </a:rPr>
              <a:t>jar</a:t>
            </a:r>
            <a:endParaRPr lang="it-IT" sz="4500" b="1" dirty="0" smtClean="0">
              <a:solidFill>
                <a:srgbClr val="66FFFF"/>
              </a:solidFill>
              <a:latin typeface="Times New Roman" panose="02020603050405020304" pitchFamily="18" charset="0"/>
              <a:cs typeface="Times New Roman" panose="02020603050405020304" pitchFamily="18" charset="0"/>
            </a:endParaRPr>
          </a:p>
          <a:p>
            <a:pPr algn="l"/>
            <a:r>
              <a:rPr lang="it-IT" sz="5100" b="1" dirty="0" smtClean="0">
                <a:solidFill>
                  <a:srgbClr val="66FFFF"/>
                </a:solidFill>
                <a:latin typeface="Times New Roman" panose="02020603050405020304" pitchFamily="18" charset="0"/>
                <a:cs typeface="Times New Roman" panose="02020603050405020304" pitchFamily="18" charset="0"/>
              </a:rPr>
              <a:t>2 Cover the </a:t>
            </a:r>
            <a:r>
              <a:rPr lang="it-IT" sz="5100" b="1" dirty="0" err="1" smtClean="0">
                <a:solidFill>
                  <a:srgbClr val="66FFFF"/>
                </a:solidFill>
                <a:latin typeface="Times New Roman" panose="02020603050405020304" pitchFamily="18" charset="0"/>
                <a:cs typeface="Times New Roman" panose="02020603050405020304" pitchFamily="18" charset="0"/>
              </a:rPr>
              <a:t>jar</a:t>
            </a:r>
            <a:r>
              <a:rPr lang="it-IT" sz="5100" b="1" dirty="0" smtClean="0">
                <a:solidFill>
                  <a:srgbClr val="66FFFF"/>
                </a:solidFill>
                <a:latin typeface="Times New Roman" panose="02020603050405020304" pitchFamily="18" charset="0"/>
                <a:cs typeface="Times New Roman" panose="02020603050405020304" pitchFamily="18" charset="0"/>
              </a:rPr>
              <a:t> with a </a:t>
            </a:r>
            <a:r>
              <a:rPr lang="it-IT" sz="5100" b="1" dirty="0" err="1" smtClean="0">
                <a:solidFill>
                  <a:srgbClr val="66FFFF"/>
                </a:solidFill>
                <a:latin typeface="Times New Roman" panose="02020603050405020304" pitchFamily="18" charset="0"/>
                <a:cs typeface="Times New Roman" panose="02020603050405020304" pitchFamily="18" charset="0"/>
              </a:rPr>
              <a:t>tray</a:t>
            </a:r>
            <a:r>
              <a:rPr lang="it-IT" sz="5100" b="1" dirty="0" smtClean="0">
                <a:solidFill>
                  <a:srgbClr val="66FFFF"/>
                </a:solidFill>
                <a:latin typeface="Times New Roman" panose="02020603050405020304" pitchFamily="18" charset="0"/>
                <a:cs typeface="Times New Roman" panose="02020603050405020304" pitchFamily="18" charset="0"/>
              </a:rPr>
              <a:t> of </a:t>
            </a:r>
            <a:r>
              <a:rPr lang="it-IT" sz="5100" b="1" dirty="0" err="1" smtClean="0">
                <a:solidFill>
                  <a:srgbClr val="66FFFF"/>
                </a:solidFill>
                <a:latin typeface="Times New Roman" panose="02020603050405020304" pitchFamily="18" charset="0"/>
                <a:cs typeface="Times New Roman" panose="02020603050405020304" pitchFamily="18" charset="0"/>
              </a:rPr>
              <a:t>ice-cubes</a:t>
            </a:r>
            <a:endParaRPr lang="it-IT" sz="5100" b="1" dirty="0" smtClean="0">
              <a:solidFill>
                <a:srgbClr val="66FFFF"/>
              </a:solidFill>
              <a:latin typeface="Times New Roman" panose="02020603050405020304" pitchFamily="18" charset="0"/>
              <a:cs typeface="Times New Roman" panose="02020603050405020304" pitchFamily="18" charset="0"/>
            </a:endParaRPr>
          </a:p>
          <a:p>
            <a:pPr algn="l"/>
            <a:r>
              <a:rPr lang="it-IT" sz="5100" b="1" dirty="0" smtClean="0">
                <a:solidFill>
                  <a:srgbClr val="66FFFF"/>
                </a:solidFill>
                <a:latin typeface="Times New Roman" panose="02020603050405020304" pitchFamily="18" charset="0"/>
                <a:cs typeface="Times New Roman" panose="02020603050405020304" pitchFamily="18" charset="0"/>
              </a:rPr>
              <a:t>3 The </a:t>
            </a:r>
            <a:r>
              <a:rPr lang="it-IT" sz="5100" b="1" dirty="0" err="1" smtClean="0">
                <a:solidFill>
                  <a:srgbClr val="66FFFF"/>
                </a:solidFill>
                <a:latin typeface="Times New Roman" panose="02020603050405020304" pitchFamily="18" charset="0"/>
                <a:cs typeface="Times New Roman" panose="02020603050405020304" pitchFamily="18" charset="0"/>
              </a:rPr>
              <a:t>vapour</a:t>
            </a:r>
            <a:r>
              <a:rPr lang="it-IT" sz="5100" b="1" dirty="0" smtClean="0">
                <a:solidFill>
                  <a:srgbClr val="66FFFF"/>
                </a:solidFill>
                <a:latin typeface="Times New Roman" panose="02020603050405020304" pitchFamily="18" charset="0"/>
                <a:cs typeface="Times New Roman" panose="02020603050405020304" pitchFamily="18" charset="0"/>
              </a:rPr>
              <a:t> </a:t>
            </a:r>
            <a:r>
              <a:rPr lang="it-IT" sz="5100" b="1" dirty="0" err="1" smtClean="0">
                <a:solidFill>
                  <a:srgbClr val="66FFFF"/>
                </a:solidFill>
                <a:latin typeface="Times New Roman" panose="02020603050405020304" pitchFamily="18" charset="0"/>
                <a:cs typeface="Times New Roman" panose="02020603050405020304" pitchFamily="18" charset="0"/>
              </a:rPr>
              <a:t>goes</a:t>
            </a:r>
            <a:r>
              <a:rPr lang="it-IT" sz="5100" b="1" dirty="0" smtClean="0">
                <a:solidFill>
                  <a:srgbClr val="66FFFF"/>
                </a:solidFill>
                <a:latin typeface="Times New Roman" panose="02020603050405020304" pitchFamily="18" charset="0"/>
                <a:cs typeface="Times New Roman" panose="02020603050405020304" pitchFamily="18" charset="0"/>
              </a:rPr>
              <a:t> up from the water</a:t>
            </a:r>
          </a:p>
          <a:p>
            <a:pPr algn="l"/>
            <a:r>
              <a:rPr lang="it-IT" sz="5100" b="1" dirty="0" smtClean="0">
                <a:solidFill>
                  <a:srgbClr val="66FFFF"/>
                </a:solidFill>
                <a:latin typeface="Times New Roman" panose="02020603050405020304" pitchFamily="18" charset="0"/>
                <a:cs typeface="Times New Roman" panose="02020603050405020304" pitchFamily="18" charset="0"/>
              </a:rPr>
              <a:t>4 The </a:t>
            </a:r>
            <a:r>
              <a:rPr lang="it-IT" sz="5100" b="1" dirty="0" err="1" smtClean="0">
                <a:solidFill>
                  <a:srgbClr val="66FFFF"/>
                </a:solidFill>
                <a:latin typeface="Times New Roman" panose="02020603050405020304" pitchFamily="18" charset="0"/>
                <a:cs typeface="Times New Roman" panose="02020603050405020304" pitchFamily="18" charset="0"/>
              </a:rPr>
              <a:t>vapour</a:t>
            </a:r>
            <a:r>
              <a:rPr lang="it-IT" sz="5100" b="1" dirty="0" smtClean="0">
                <a:solidFill>
                  <a:srgbClr val="66FFFF"/>
                </a:solidFill>
                <a:latin typeface="Times New Roman" panose="02020603050405020304" pitchFamily="18" charset="0"/>
                <a:cs typeface="Times New Roman" panose="02020603050405020304" pitchFamily="18" charset="0"/>
              </a:rPr>
              <a:t> </a:t>
            </a:r>
            <a:r>
              <a:rPr lang="it-IT" sz="5100" b="1" dirty="0" err="1" smtClean="0">
                <a:solidFill>
                  <a:srgbClr val="66FFFF"/>
                </a:solidFill>
                <a:latin typeface="Times New Roman" panose="02020603050405020304" pitchFamily="18" charset="0"/>
                <a:cs typeface="Times New Roman" panose="02020603050405020304" pitchFamily="18" charset="0"/>
              </a:rPr>
              <a:t>meets</a:t>
            </a:r>
            <a:r>
              <a:rPr lang="it-IT" sz="5100" b="1" dirty="0" smtClean="0">
                <a:solidFill>
                  <a:srgbClr val="66FFFF"/>
                </a:solidFill>
                <a:latin typeface="Times New Roman" panose="02020603050405020304" pitchFamily="18" charset="0"/>
                <a:cs typeface="Times New Roman" panose="02020603050405020304" pitchFamily="18" charset="0"/>
              </a:rPr>
              <a:t> the </a:t>
            </a:r>
            <a:r>
              <a:rPr lang="it-IT" sz="5100" b="1" dirty="0" err="1" smtClean="0">
                <a:solidFill>
                  <a:srgbClr val="66FFFF"/>
                </a:solidFill>
                <a:latin typeface="Times New Roman" panose="02020603050405020304" pitchFamily="18" charset="0"/>
                <a:cs typeface="Times New Roman" panose="02020603050405020304" pitchFamily="18" charset="0"/>
              </a:rPr>
              <a:t>cold</a:t>
            </a:r>
            <a:r>
              <a:rPr lang="it-IT" sz="5100" b="1" dirty="0" smtClean="0">
                <a:solidFill>
                  <a:srgbClr val="66FFFF"/>
                </a:solidFill>
                <a:latin typeface="Times New Roman" panose="02020603050405020304" pitchFamily="18" charset="0"/>
                <a:cs typeface="Times New Roman" panose="02020603050405020304" pitchFamily="18" charset="0"/>
              </a:rPr>
              <a:t> air from the air and </a:t>
            </a:r>
            <a:r>
              <a:rPr lang="it-IT" sz="5100" b="1" dirty="0" err="1" smtClean="0">
                <a:solidFill>
                  <a:srgbClr val="66FFFF"/>
                </a:solidFill>
                <a:latin typeface="Times New Roman" panose="02020603050405020304" pitchFamily="18" charset="0"/>
                <a:cs typeface="Times New Roman" panose="02020603050405020304" pitchFamily="18" charset="0"/>
              </a:rPr>
              <a:t>condenses</a:t>
            </a:r>
            <a:r>
              <a:rPr lang="it-IT" sz="5100" b="1" dirty="0" smtClean="0">
                <a:solidFill>
                  <a:srgbClr val="66FFFF"/>
                </a:solidFill>
                <a:latin typeface="Times New Roman" panose="02020603050405020304" pitchFamily="18" charset="0"/>
                <a:cs typeface="Times New Roman" panose="02020603050405020304" pitchFamily="18" charset="0"/>
              </a:rPr>
              <a:t>.</a:t>
            </a:r>
          </a:p>
          <a:p>
            <a:pPr algn="l"/>
            <a:r>
              <a:rPr lang="it-IT" sz="5100" b="1" dirty="0" err="1" smtClean="0">
                <a:solidFill>
                  <a:srgbClr val="66FFFF"/>
                </a:solidFill>
                <a:latin typeface="Times New Roman" panose="02020603050405020304" pitchFamily="18" charset="0"/>
                <a:cs typeface="Times New Roman" panose="02020603050405020304" pitchFamily="18" charset="0"/>
              </a:rPr>
              <a:t>You</a:t>
            </a:r>
            <a:r>
              <a:rPr lang="it-IT" sz="5100" b="1" dirty="0" smtClean="0">
                <a:solidFill>
                  <a:srgbClr val="66FFFF"/>
                </a:solidFill>
                <a:latin typeface="Times New Roman" panose="02020603050405020304" pitchFamily="18" charset="0"/>
                <a:cs typeface="Times New Roman" panose="02020603050405020304" pitchFamily="18" charset="0"/>
              </a:rPr>
              <a:t> can </a:t>
            </a:r>
            <a:r>
              <a:rPr lang="it-IT" sz="5100" b="1" dirty="0" err="1" smtClean="0">
                <a:solidFill>
                  <a:srgbClr val="66FFFF"/>
                </a:solidFill>
                <a:latin typeface="Times New Roman" panose="02020603050405020304" pitchFamily="18" charset="0"/>
                <a:cs typeface="Times New Roman" panose="02020603050405020304" pitchFamily="18" charset="0"/>
              </a:rPr>
              <a:t>see</a:t>
            </a:r>
            <a:r>
              <a:rPr lang="it-IT" sz="5100" b="1" dirty="0" smtClean="0">
                <a:solidFill>
                  <a:srgbClr val="66FFFF"/>
                </a:solidFill>
                <a:latin typeface="Times New Roman" panose="02020603050405020304" pitchFamily="18" charset="0"/>
                <a:cs typeface="Times New Roman" panose="02020603050405020304" pitchFamily="18" charset="0"/>
              </a:rPr>
              <a:t> a </a:t>
            </a:r>
            <a:r>
              <a:rPr lang="it-IT" sz="5100" b="1" dirty="0" err="1" smtClean="0">
                <a:solidFill>
                  <a:srgbClr val="66FFFF"/>
                </a:solidFill>
                <a:latin typeface="Times New Roman" panose="02020603050405020304" pitchFamily="18" charset="0"/>
                <a:cs typeface="Times New Roman" panose="02020603050405020304" pitchFamily="18" charset="0"/>
              </a:rPr>
              <a:t>rain</a:t>
            </a:r>
            <a:r>
              <a:rPr lang="it-IT" sz="5100" b="1" dirty="0" smtClean="0">
                <a:solidFill>
                  <a:srgbClr val="66FFFF"/>
                </a:solidFill>
                <a:latin typeface="Times New Roman" panose="02020603050405020304" pitchFamily="18" charset="0"/>
                <a:cs typeface="Times New Roman" panose="02020603050405020304" pitchFamily="18" charset="0"/>
              </a:rPr>
              <a:t> </a:t>
            </a:r>
            <a:r>
              <a:rPr lang="it-IT" sz="5100" b="1" dirty="0" err="1" smtClean="0">
                <a:solidFill>
                  <a:srgbClr val="66FFFF"/>
                </a:solidFill>
                <a:latin typeface="Times New Roman" panose="02020603050405020304" pitchFamily="18" charset="0"/>
                <a:cs typeface="Times New Roman" panose="02020603050405020304" pitchFamily="18" charset="0"/>
              </a:rPr>
              <a:t>cloud</a:t>
            </a:r>
            <a:endParaRPr lang="it-IT" sz="5100" b="1" dirty="0">
              <a:solidFill>
                <a:srgbClr val="66FFFF"/>
              </a:solidFill>
              <a:latin typeface="Times New Roman" panose="02020603050405020304" pitchFamily="18" charset="0"/>
              <a:cs typeface="Times New Roman" panose="02020603050405020304" pitchFamily="18" charset="0"/>
            </a:endParaRPr>
          </a:p>
        </p:txBody>
      </p:sp>
    </p:spTree>
  </p:cSld>
  <p:clrMapOvr>
    <a:masterClrMapping/>
  </p:clrMapOvr>
  <p:transition spd="med" advClick="0" advTm="1000">
    <p:dissolv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3851920" y="5843502"/>
            <a:ext cx="5040560" cy="681841"/>
          </a:xfrm>
        </p:spPr>
        <p:txBody>
          <a:bodyPr>
            <a:normAutofit fontScale="90000"/>
          </a:bodyPr>
          <a:lstStyle/>
          <a:p>
            <a:r>
              <a:rPr lang="en-US" dirty="0"/>
              <a:t> </a:t>
            </a: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sz="4400" dirty="0" smtClean="0">
                <a:solidFill>
                  <a:srgbClr val="2411AF"/>
                </a:solidFill>
                <a:latin typeface="Times New Roman" panose="02020603050405020304" pitchFamily="18" charset="0"/>
                <a:cs typeface="Times New Roman" panose="02020603050405020304" pitchFamily="18" charset="0"/>
              </a:rPr>
              <a:t>Don’t </a:t>
            </a:r>
            <a:r>
              <a:rPr lang="en-US" sz="4400" dirty="0">
                <a:solidFill>
                  <a:srgbClr val="2411AF"/>
                </a:solidFill>
                <a:latin typeface="Times New Roman" panose="02020603050405020304" pitchFamily="18" charset="0"/>
                <a:cs typeface="Times New Roman" panose="02020603050405020304" pitchFamily="18" charset="0"/>
              </a:rPr>
              <a:t>pollute the rivers, lakes, sea</a:t>
            </a:r>
            <a:br>
              <a:rPr lang="en-US" sz="4400" dirty="0">
                <a:solidFill>
                  <a:srgbClr val="2411AF"/>
                </a:solidFill>
                <a:latin typeface="Times New Roman" panose="02020603050405020304" pitchFamily="18" charset="0"/>
                <a:cs typeface="Times New Roman" panose="02020603050405020304" pitchFamily="18" charset="0"/>
              </a:rPr>
            </a:br>
            <a:endParaRPr lang="it-IT" sz="4400" dirty="0">
              <a:solidFill>
                <a:srgbClr val="2411AF"/>
              </a:solidFill>
              <a:latin typeface="Times New Roman" panose="02020603050405020304" pitchFamily="18" charset="0"/>
              <a:cs typeface="Times New Roman" panose="02020603050405020304" pitchFamily="18" charset="0"/>
            </a:endParaRPr>
          </a:p>
        </p:txBody>
      </p:sp>
      <p:pic>
        <p:nvPicPr>
          <p:cNvPr id="5" name="Immagine 4"/>
          <p:cNvPicPr>
            <a:picLocks noChangeAspect="1"/>
          </p:cNvPicPr>
          <p:nvPr/>
        </p:nvPicPr>
        <p:blipFill>
          <a:blip r:embed="rId4"/>
          <a:stretch>
            <a:fillRect/>
          </a:stretch>
        </p:blipFill>
        <p:spPr>
          <a:xfrm>
            <a:off x="0" y="25467"/>
            <a:ext cx="4503481" cy="3742126"/>
          </a:xfrm>
          <a:prstGeom prst="rect">
            <a:avLst/>
          </a:prstGeom>
        </p:spPr>
      </p:pic>
      <p:pic>
        <p:nvPicPr>
          <p:cNvPr id="7" name="Immagine 6"/>
          <p:cNvPicPr>
            <a:picLocks noChangeAspect="1"/>
          </p:cNvPicPr>
          <p:nvPr/>
        </p:nvPicPr>
        <p:blipFill>
          <a:blip r:embed="rId5"/>
          <a:stretch>
            <a:fillRect/>
          </a:stretch>
        </p:blipFill>
        <p:spPr>
          <a:xfrm>
            <a:off x="395536" y="4248471"/>
            <a:ext cx="3960440" cy="2276872"/>
          </a:xfrm>
          <a:prstGeom prst="rect">
            <a:avLst/>
          </a:prstGeom>
        </p:spPr>
      </p:pic>
      <p:pic>
        <p:nvPicPr>
          <p:cNvPr id="11" name="Immagine 10"/>
          <p:cNvPicPr>
            <a:picLocks noChangeAspect="1"/>
          </p:cNvPicPr>
          <p:nvPr/>
        </p:nvPicPr>
        <p:blipFill>
          <a:blip r:embed="rId6"/>
          <a:stretch>
            <a:fillRect/>
          </a:stretch>
        </p:blipFill>
        <p:spPr>
          <a:xfrm>
            <a:off x="5459355" y="1448931"/>
            <a:ext cx="3456384" cy="2864484"/>
          </a:xfrm>
          <a:prstGeom prst="rect">
            <a:avLst/>
          </a:prstGeom>
        </p:spPr>
      </p:pic>
      <p:pic>
        <p:nvPicPr>
          <p:cNvPr id="12" name="Segnale acust. regist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228184" y="379088"/>
            <a:ext cx="609600" cy="609600"/>
          </a:xfrm>
          <a:prstGeom prst="rect">
            <a:avLst/>
          </a:prstGeom>
        </p:spPr>
      </p:pic>
    </p:spTree>
    <p:extLst>
      <p:ext uri="{BB962C8B-B14F-4D97-AF65-F5344CB8AC3E}">
        <p14:creationId xmlns:p14="http://schemas.microsoft.com/office/powerpoint/2010/main" val="2059060178"/>
      </p:ext>
    </p:extLst>
  </p:cSld>
  <p:clrMapOvr>
    <a:masterClrMapping/>
  </p:clrMapOvr>
  <p:transition spd="med" advClick="0" advTm="1000">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8)">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3" presetClass="entr" presetSubtype="16"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plus(in)">
                                      <p:cBhvr>
                                        <p:cTn id="12" dur="20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heel(1)">
                                      <p:cBhvr>
                                        <p:cTn id="17" dur="20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circle(in)">
                                      <p:cBhvr>
                                        <p:cTn id="22" dur="20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4"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heel(4)">
                                      <p:cBhvr>
                                        <p:cTn id="2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12"/>
                    </p:tgtEl>
                  </p:cond>
                </p:stCondLst>
                <p:endSync evt="end" delay="0">
                  <p:rtn val="all"/>
                </p:endSync>
                <p:childTnLst>
                  <p:par>
                    <p:cTn id="29" fill="hold">
                      <p:stCondLst>
                        <p:cond delay="0"/>
                      </p:stCondLst>
                      <p:childTnLst>
                        <p:par>
                          <p:cTn id="30" fill="hold">
                            <p:stCondLst>
                              <p:cond delay="0"/>
                            </p:stCondLst>
                            <p:childTnLst>
                              <p:par>
                                <p:cTn id="31" presetID="1" presetClass="mediacall" presetSubtype="0" fill="hold" nodeType="clickEffect">
                                  <p:stCondLst>
                                    <p:cond delay="0"/>
                                  </p:stCondLst>
                                  <p:childTnLst>
                                    <p:cmd type="call" cmd="playFrom(0.0)">
                                      <p:cBhvr>
                                        <p:cTn id="32" dur="10163" fill="hold"/>
                                        <p:tgtEl>
                                          <p:spTgt spid="12"/>
                                        </p:tgtEl>
                                      </p:cBhvr>
                                    </p:cmd>
                                  </p:childTnLst>
                                </p:cTn>
                              </p:par>
                            </p:childTnLst>
                          </p:cTn>
                        </p:par>
                      </p:childTnLst>
                    </p:cTn>
                  </p:par>
                </p:childTnLst>
              </p:cTn>
              <p:nextCondLst>
                <p:cond evt="onClick" delay="0">
                  <p:tgtEl>
                    <p:spTgt spid="12"/>
                  </p:tgtEl>
                </p:cond>
              </p:nextCondLst>
            </p:seq>
            <p:audio>
              <p:cMediaNode vol="80000">
                <p:cTn id="33" fill="hold" display="0">
                  <p:stCondLst>
                    <p:cond delay="indefinite"/>
                  </p:stCondLst>
                  <p:endCondLst>
                    <p:cond evt="onStopAudio" delay="0">
                      <p:tgtEl>
                        <p:sldTgt/>
                      </p:tgtEl>
                    </p:cond>
                  </p:endCondLst>
                </p:cTn>
                <p:tgtEl>
                  <p:spTgt spid="1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4"/>
          <a:stretch>
            <a:fillRect/>
          </a:stretch>
        </p:blipFill>
        <p:spPr>
          <a:xfrm>
            <a:off x="323528" y="548680"/>
            <a:ext cx="7704856" cy="5864860"/>
          </a:xfrm>
          <a:prstGeom prst="rect">
            <a:avLst/>
          </a:prstGeom>
        </p:spPr>
      </p:pic>
      <p:pic>
        <p:nvPicPr>
          <p:cNvPr id="5" name="Segnale acust. regist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6416" y="2871510"/>
            <a:ext cx="609600" cy="609600"/>
          </a:xfrm>
          <a:prstGeom prst="rect">
            <a:avLst/>
          </a:prstGeom>
        </p:spPr>
      </p:pic>
    </p:spTree>
    <p:extLst>
      <p:ext uri="{BB962C8B-B14F-4D97-AF65-F5344CB8AC3E}">
        <p14:creationId xmlns:p14="http://schemas.microsoft.com/office/powerpoint/2010/main" val="2153625181"/>
      </p:ext>
    </p:extLst>
  </p:cSld>
  <p:clrMapOvr>
    <a:masterClrMapping/>
  </p:clrMapOvr>
  <p:transition spd="med" advClick="0" advTm="1000">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7362" fill="hold"/>
                                        <p:tgtEl>
                                          <p:spTgt spid="5"/>
                                        </p:tgtEl>
                                      </p:cBhvr>
                                    </p:cmd>
                                  </p:childTnLst>
                                </p:cTn>
                              </p:par>
                            </p:childTnLst>
                          </p:cTn>
                        </p:par>
                      </p:childTnLst>
                    </p:cTn>
                  </p:par>
                </p:childTnLst>
              </p:cTn>
              <p:nextCondLst>
                <p:cond evt="onClick" delay="0">
                  <p:tgtEl>
                    <p:spTgt spid="5"/>
                  </p:tgtEl>
                </p:cond>
              </p:nextCondLst>
            </p:seq>
            <p:audio>
              <p:cMediaNode vol="80000">
                <p:cTn id="13"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30352" y="116632"/>
            <a:ext cx="7772400" cy="864096"/>
          </a:xfrm>
        </p:spPr>
        <p:txBody>
          <a:bodyPr/>
          <a:lstStyle/>
          <a:p>
            <a:pPr algn="ctr"/>
            <a:r>
              <a:rPr lang="it-IT" dirty="0">
                <a:solidFill>
                  <a:schemeClr val="accent3">
                    <a:lumMod val="60000"/>
                    <a:lumOff val="40000"/>
                  </a:schemeClr>
                </a:solidFill>
                <a:effectLst/>
                <a:latin typeface="Times New Roman" panose="02020603050405020304" pitchFamily="18" charset="0"/>
                <a:cs typeface="Times New Roman" panose="02020603050405020304" pitchFamily="18" charset="0"/>
              </a:rPr>
              <a:t>KEY WORDS </a:t>
            </a:r>
            <a:endParaRPr lang="it-IT" dirty="0">
              <a:solidFill>
                <a:schemeClr val="accent3">
                  <a:lumMod val="60000"/>
                  <a:lumOff val="40000"/>
                </a:schemeClr>
              </a:solidFill>
              <a:latin typeface="Times New Roman" panose="02020603050405020304" pitchFamily="18" charset="0"/>
              <a:cs typeface="Times New Roman" panose="02020603050405020304" pitchFamily="18" charset="0"/>
            </a:endParaRPr>
          </a:p>
        </p:txBody>
      </p:sp>
      <p:sp>
        <p:nvSpPr>
          <p:cNvPr id="3" name="Segnaposto testo 2"/>
          <p:cNvSpPr>
            <a:spLocks noGrp="1"/>
          </p:cNvSpPr>
          <p:nvPr>
            <p:ph type="body" idx="1"/>
          </p:nvPr>
        </p:nvSpPr>
        <p:spPr>
          <a:xfrm>
            <a:off x="530352" y="980728"/>
            <a:ext cx="7772400" cy="5544616"/>
          </a:xfrm>
        </p:spPr>
        <p:txBody>
          <a:bodyPr>
            <a:noAutofit/>
          </a:bodyPr>
          <a:lstStyle/>
          <a:p>
            <a:r>
              <a:rPr lang="en-US" sz="2000" b="1" dirty="0" smtClean="0">
                <a:solidFill>
                  <a:srgbClr val="66FFFF"/>
                </a:solidFill>
                <a:latin typeface="Times New Roman" panose="02020603050405020304" pitchFamily="18" charset="0"/>
                <a:cs typeface="Times New Roman" panose="02020603050405020304" pitchFamily="18" charset="0"/>
              </a:rPr>
              <a:t>WATER </a:t>
            </a:r>
          </a:p>
          <a:p>
            <a:r>
              <a:rPr lang="en-US" sz="2000" b="1" dirty="0" smtClean="0">
                <a:solidFill>
                  <a:srgbClr val="66FFFF"/>
                </a:solidFill>
                <a:latin typeface="Times New Roman" panose="02020603050405020304" pitchFamily="18" charset="0"/>
                <a:cs typeface="Times New Roman" panose="02020603050405020304" pitchFamily="18" charset="0"/>
              </a:rPr>
              <a:t>RAIN </a:t>
            </a:r>
          </a:p>
          <a:p>
            <a:r>
              <a:rPr lang="en-US" sz="2000" b="1" dirty="0" smtClean="0">
                <a:solidFill>
                  <a:srgbClr val="66FFFF"/>
                </a:solidFill>
                <a:latin typeface="Times New Roman" panose="02020603050405020304" pitchFamily="18" charset="0"/>
                <a:cs typeface="Times New Roman" panose="02020603050405020304" pitchFamily="18" charset="0"/>
              </a:rPr>
              <a:t>HAIL </a:t>
            </a:r>
          </a:p>
          <a:p>
            <a:r>
              <a:rPr lang="en-US" sz="2000" b="1" dirty="0" smtClean="0">
                <a:solidFill>
                  <a:srgbClr val="66FFFF"/>
                </a:solidFill>
                <a:latin typeface="Times New Roman" panose="02020603050405020304" pitchFamily="18" charset="0"/>
                <a:cs typeface="Times New Roman" panose="02020603050405020304" pitchFamily="18" charset="0"/>
              </a:rPr>
              <a:t>SUN </a:t>
            </a:r>
          </a:p>
          <a:p>
            <a:r>
              <a:rPr lang="en-US" sz="2000" b="1" dirty="0" smtClean="0">
                <a:solidFill>
                  <a:srgbClr val="66FFFF"/>
                </a:solidFill>
                <a:latin typeface="Times New Roman" panose="02020603050405020304" pitchFamily="18" charset="0"/>
                <a:cs typeface="Times New Roman" panose="02020603050405020304" pitchFamily="18" charset="0"/>
              </a:rPr>
              <a:t>DROP </a:t>
            </a:r>
          </a:p>
          <a:p>
            <a:r>
              <a:rPr lang="en-US" sz="2000" b="1" dirty="0" smtClean="0">
                <a:solidFill>
                  <a:srgbClr val="66FFFF"/>
                </a:solidFill>
                <a:latin typeface="Times New Roman" panose="02020603050405020304" pitchFamily="18" charset="0"/>
                <a:cs typeface="Times New Roman" panose="02020603050405020304" pitchFamily="18" charset="0"/>
              </a:rPr>
              <a:t>FOG </a:t>
            </a:r>
          </a:p>
          <a:p>
            <a:r>
              <a:rPr lang="en-US" sz="2000" b="1" dirty="0" smtClean="0">
                <a:solidFill>
                  <a:srgbClr val="66FFFF"/>
                </a:solidFill>
                <a:latin typeface="Times New Roman" panose="02020603050405020304" pitchFamily="18" charset="0"/>
                <a:cs typeface="Times New Roman" panose="02020603050405020304" pitchFamily="18" charset="0"/>
              </a:rPr>
              <a:t>WATER VAPOR </a:t>
            </a:r>
          </a:p>
          <a:p>
            <a:r>
              <a:rPr lang="en-US" sz="2000" b="1" dirty="0" smtClean="0">
                <a:solidFill>
                  <a:srgbClr val="66FFFF"/>
                </a:solidFill>
                <a:latin typeface="Times New Roman" panose="02020603050405020304" pitchFamily="18" charset="0"/>
                <a:cs typeface="Times New Roman" panose="02020603050405020304" pitchFamily="18" charset="0"/>
              </a:rPr>
              <a:t>EARTH</a:t>
            </a:r>
          </a:p>
          <a:p>
            <a:r>
              <a:rPr lang="en-US" sz="2000" b="1" dirty="0" smtClean="0">
                <a:solidFill>
                  <a:srgbClr val="66FFFF"/>
                </a:solidFill>
                <a:latin typeface="Times New Roman" panose="02020603050405020304" pitchFamily="18" charset="0"/>
                <a:cs typeface="Times New Roman" panose="02020603050405020304" pitchFamily="18" charset="0"/>
              </a:rPr>
              <a:t>SNOW</a:t>
            </a:r>
          </a:p>
          <a:p>
            <a:r>
              <a:rPr lang="en-US" sz="2000" b="1" dirty="0" smtClean="0">
                <a:solidFill>
                  <a:srgbClr val="66FFFF"/>
                </a:solidFill>
                <a:latin typeface="Times New Roman" panose="02020603050405020304" pitchFamily="18" charset="0"/>
                <a:cs typeface="Times New Roman" panose="02020603050405020304" pitchFamily="18" charset="0"/>
              </a:rPr>
              <a:t>FOGGY</a:t>
            </a:r>
          </a:p>
          <a:p>
            <a:r>
              <a:rPr lang="en-US" sz="2000" b="1" dirty="0" smtClean="0">
                <a:solidFill>
                  <a:srgbClr val="66FFFF"/>
                </a:solidFill>
                <a:latin typeface="Times New Roman" panose="02020603050405020304" pitchFamily="18" charset="0"/>
                <a:cs typeface="Times New Roman" panose="02020603050405020304" pitchFamily="18" charset="0"/>
              </a:rPr>
              <a:t>FROST</a:t>
            </a:r>
          </a:p>
          <a:p>
            <a:r>
              <a:rPr lang="en-US" sz="2000" b="1" dirty="0" smtClean="0">
                <a:solidFill>
                  <a:srgbClr val="66FFFF"/>
                </a:solidFill>
                <a:latin typeface="Times New Roman" panose="02020603050405020304" pitchFamily="18" charset="0"/>
                <a:cs typeface="Times New Roman" panose="02020603050405020304" pitchFamily="18" charset="0"/>
              </a:rPr>
              <a:t>EVAPORATION </a:t>
            </a:r>
          </a:p>
          <a:p>
            <a:r>
              <a:rPr lang="en-US" sz="2000" b="1" dirty="0" smtClean="0">
                <a:solidFill>
                  <a:srgbClr val="66FFFF"/>
                </a:solidFill>
                <a:latin typeface="Times New Roman" panose="02020603050405020304" pitchFamily="18" charset="0"/>
                <a:cs typeface="Times New Roman" panose="02020603050405020304" pitchFamily="18" charset="0"/>
              </a:rPr>
              <a:t>PRECIPITATION </a:t>
            </a:r>
          </a:p>
          <a:p>
            <a:r>
              <a:rPr lang="en-US" sz="2000" b="1" dirty="0" smtClean="0">
                <a:solidFill>
                  <a:srgbClr val="66FFFF"/>
                </a:solidFill>
                <a:latin typeface="Times New Roman" panose="02020603050405020304" pitchFamily="18" charset="0"/>
                <a:cs typeface="Times New Roman" panose="02020603050405020304" pitchFamily="18" charset="0"/>
              </a:rPr>
              <a:t>TRANSPIRATION </a:t>
            </a:r>
          </a:p>
          <a:p>
            <a:r>
              <a:rPr lang="en-US" sz="2000" b="1" dirty="0" smtClean="0">
                <a:solidFill>
                  <a:srgbClr val="66FFFF"/>
                </a:solidFill>
                <a:latin typeface="Times New Roman" panose="02020603050405020304" pitchFamily="18" charset="0"/>
                <a:cs typeface="Times New Roman" panose="02020603050405020304" pitchFamily="18" charset="0"/>
              </a:rPr>
              <a:t>CONDENSATION </a:t>
            </a:r>
            <a:endParaRPr lang="it-IT" sz="2000" b="1" dirty="0">
              <a:solidFill>
                <a:srgbClr val="66FF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73876467"/>
      </p:ext>
    </p:extLst>
  </p:cSld>
  <p:clrMapOvr>
    <a:masterClrMapping/>
  </p:clrMapOvr>
  <p:transition spd="med" advClick="0" advTm="1000">
    <p:dissolv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179512" y="188640"/>
            <a:ext cx="7632848" cy="720080"/>
          </a:xfrm>
        </p:spPr>
        <p:txBody>
          <a:bodyPr>
            <a:noAutofit/>
          </a:bodyPr>
          <a:lstStyle/>
          <a:p>
            <a:pPr algn="l"/>
            <a:r>
              <a:rPr lang="it-IT" sz="4000" dirty="0" smtClean="0">
                <a:solidFill>
                  <a:schemeClr val="accent3"/>
                </a:solidFill>
                <a:latin typeface="Times New Roman" panose="02020603050405020304" pitchFamily="18" charset="0"/>
                <a:cs typeface="Times New Roman" panose="02020603050405020304" pitchFamily="18" charset="0"/>
              </a:rPr>
              <a:t>LOOK AND LISTEN</a:t>
            </a:r>
            <a:endParaRPr lang="it-IT" sz="4000" dirty="0">
              <a:solidFill>
                <a:schemeClr val="accent3"/>
              </a:solidFill>
              <a:latin typeface="Times New Roman" panose="02020603050405020304" pitchFamily="18" charset="0"/>
              <a:cs typeface="Times New Roman" panose="02020603050405020304" pitchFamily="18" charset="0"/>
            </a:endParaRPr>
          </a:p>
        </p:txBody>
      </p:sp>
      <p:sp>
        <p:nvSpPr>
          <p:cNvPr id="3" name="Sottotitolo 2"/>
          <p:cNvSpPr>
            <a:spLocks noGrp="1"/>
          </p:cNvSpPr>
          <p:nvPr>
            <p:ph type="subTitle" idx="1"/>
          </p:nvPr>
        </p:nvSpPr>
        <p:spPr>
          <a:xfrm>
            <a:off x="7308304" y="188640"/>
            <a:ext cx="1835696" cy="5976664"/>
          </a:xfrm>
        </p:spPr>
        <p:txBody>
          <a:bodyPr>
            <a:normAutofit/>
          </a:bodyPr>
          <a:lstStyle/>
          <a:p>
            <a:pPr algn="ctr"/>
            <a:endParaRPr lang="it-IT" dirty="0" smtClean="0"/>
          </a:p>
          <a:p>
            <a:pPr algn="ctr"/>
            <a:r>
              <a:rPr lang="it-IT" sz="2800" b="1" dirty="0" smtClean="0">
                <a:solidFill>
                  <a:schemeClr val="accent3"/>
                </a:solidFill>
                <a:latin typeface="Times New Roman" panose="02020603050405020304" pitchFamily="18" charset="0"/>
                <a:cs typeface="Times New Roman" panose="02020603050405020304" pitchFamily="18" charset="0"/>
              </a:rPr>
              <a:t>70% of </a:t>
            </a:r>
            <a:r>
              <a:rPr lang="it-IT" sz="2800" b="1" dirty="0" err="1" smtClean="0">
                <a:solidFill>
                  <a:schemeClr val="accent3"/>
                </a:solidFill>
                <a:latin typeface="Times New Roman" panose="02020603050405020304" pitchFamily="18" charset="0"/>
                <a:cs typeface="Times New Roman" panose="02020603050405020304" pitchFamily="18" charset="0"/>
              </a:rPr>
              <a:t>our</a:t>
            </a:r>
            <a:r>
              <a:rPr lang="it-IT" sz="2800" b="1" dirty="0" smtClean="0">
                <a:solidFill>
                  <a:schemeClr val="accent3"/>
                </a:solidFill>
                <a:latin typeface="Times New Roman" panose="02020603050405020304" pitchFamily="18" charset="0"/>
                <a:cs typeface="Times New Roman" panose="02020603050405020304" pitchFamily="18" charset="0"/>
              </a:rPr>
              <a:t> body </a:t>
            </a:r>
            <a:r>
              <a:rPr lang="it-IT" sz="2800" b="1" dirty="0" err="1" smtClean="0">
                <a:solidFill>
                  <a:schemeClr val="accent3"/>
                </a:solidFill>
                <a:latin typeface="Times New Roman" panose="02020603050405020304" pitchFamily="18" charset="0"/>
                <a:cs typeface="Times New Roman" panose="02020603050405020304" pitchFamily="18" charset="0"/>
              </a:rPr>
              <a:t>is</a:t>
            </a:r>
            <a:r>
              <a:rPr lang="it-IT" sz="2800" b="1" dirty="0" smtClean="0">
                <a:solidFill>
                  <a:schemeClr val="accent3"/>
                </a:solidFill>
                <a:latin typeface="Times New Roman" panose="02020603050405020304" pitchFamily="18" charset="0"/>
                <a:cs typeface="Times New Roman" panose="02020603050405020304" pitchFamily="18" charset="0"/>
              </a:rPr>
              <a:t> made of water</a:t>
            </a:r>
          </a:p>
          <a:p>
            <a:pPr algn="ctr"/>
            <a:endParaRPr lang="it-IT" sz="2800" b="1" dirty="0" smtClean="0">
              <a:solidFill>
                <a:schemeClr val="accent3"/>
              </a:solidFill>
              <a:latin typeface="Times New Roman" panose="02020603050405020304" pitchFamily="18" charset="0"/>
              <a:cs typeface="Times New Roman" panose="02020603050405020304" pitchFamily="18" charset="0"/>
            </a:endParaRPr>
          </a:p>
          <a:p>
            <a:pPr algn="ctr"/>
            <a:r>
              <a:rPr lang="it-IT" sz="2800" b="1" dirty="0" err="1" smtClean="0">
                <a:solidFill>
                  <a:schemeClr val="accent3"/>
                </a:solidFill>
                <a:latin typeface="Times New Roman" panose="02020603050405020304" pitchFamily="18" charset="0"/>
                <a:cs typeface="Times New Roman" panose="02020603050405020304" pitchFamily="18" charset="0"/>
              </a:rPr>
              <a:t>There</a:t>
            </a:r>
            <a:r>
              <a:rPr lang="it-IT" sz="2800" b="1" dirty="0" smtClean="0">
                <a:solidFill>
                  <a:schemeClr val="accent3"/>
                </a:solidFill>
                <a:latin typeface="Times New Roman" panose="02020603050405020304" pitchFamily="18" charset="0"/>
                <a:cs typeface="Times New Roman" panose="02020603050405020304" pitchFamily="18" charset="0"/>
              </a:rPr>
              <a:t> are  </a:t>
            </a:r>
            <a:r>
              <a:rPr lang="it-IT" sz="2800" b="1" dirty="0" err="1" smtClean="0">
                <a:solidFill>
                  <a:schemeClr val="accent3"/>
                </a:solidFill>
                <a:latin typeface="Times New Roman" panose="02020603050405020304" pitchFamily="18" charset="0"/>
                <a:cs typeface="Times New Roman" panose="02020603050405020304" pitchFamily="18" charset="0"/>
              </a:rPr>
              <a:t>three</a:t>
            </a:r>
            <a:r>
              <a:rPr lang="it-IT" sz="2800" b="1" dirty="0" smtClean="0">
                <a:solidFill>
                  <a:schemeClr val="accent3"/>
                </a:solidFill>
                <a:latin typeface="Times New Roman" panose="02020603050405020304" pitchFamily="18" charset="0"/>
                <a:cs typeface="Times New Roman" panose="02020603050405020304" pitchFamily="18" charset="0"/>
              </a:rPr>
              <a:t> </a:t>
            </a:r>
            <a:r>
              <a:rPr lang="it-IT" sz="2800" b="1" dirty="0" err="1" smtClean="0">
                <a:solidFill>
                  <a:schemeClr val="accent3"/>
                </a:solidFill>
                <a:latin typeface="Times New Roman" panose="02020603050405020304" pitchFamily="18" charset="0"/>
                <a:cs typeface="Times New Roman" panose="02020603050405020304" pitchFamily="18" charset="0"/>
              </a:rPr>
              <a:t>forms</a:t>
            </a:r>
            <a:r>
              <a:rPr lang="it-IT" sz="2800" b="1" dirty="0" smtClean="0">
                <a:solidFill>
                  <a:schemeClr val="accent3"/>
                </a:solidFill>
                <a:latin typeface="Times New Roman" panose="02020603050405020304" pitchFamily="18" charset="0"/>
                <a:cs typeface="Times New Roman" panose="02020603050405020304" pitchFamily="18" charset="0"/>
              </a:rPr>
              <a:t> of water:</a:t>
            </a:r>
          </a:p>
          <a:p>
            <a:pPr algn="ctr"/>
            <a:r>
              <a:rPr lang="it-IT" sz="2800" b="1" dirty="0" smtClean="0">
                <a:solidFill>
                  <a:schemeClr val="accent3"/>
                </a:solidFill>
                <a:latin typeface="Times New Roman" panose="02020603050405020304" pitchFamily="18" charset="0"/>
                <a:cs typeface="Times New Roman" panose="02020603050405020304" pitchFamily="18" charset="0"/>
              </a:rPr>
              <a:t>-</a:t>
            </a:r>
            <a:r>
              <a:rPr lang="it-IT" sz="2800" b="1" dirty="0" err="1" smtClean="0">
                <a:solidFill>
                  <a:schemeClr val="accent3"/>
                </a:solidFill>
                <a:latin typeface="Times New Roman" panose="02020603050405020304" pitchFamily="18" charset="0"/>
                <a:cs typeface="Times New Roman" panose="02020603050405020304" pitchFamily="18" charset="0"/>
              </a:rPr>
              <a:t>solid</a:t>
            </a:r>
            <a:endParaRPr lang="it-IT" sz="2800" b="1" dirty="0" smtClean="0">
              <a:solidFill>
                <a:schemeClr val="accent3"/>
              </a:solidFill>
              <a:latin typeface="Times New Roman" panose="02020603050405020304" pitchFamily="18" charset="0"/>
              <a:cs typeface="Times New Roman" panose="02020603050405020304" pitchFamily="18" charset="0"/>
            </a:endParaRPr>
          </a:p>
          <a:p>
            <a:pPr algn="ctr"/>
            <a:r>
              <a:rPr lang="it-IT" sz="2800" b="1" dirty="0" smtClean="0">
                <a:solidFill>
                  <a:schemeClr val="accent3"/>
                </a:solidFill>
                <a:latin typeface="Times New Roman" panose="02020603050405020304" pitchFamily="18" charset="0"/>
                <a:cs typeface="Times New Roman" panose="02020603050405020304" pitchFamily="18" charset="0"/>
              </a:rPr>
              <a:t>-</a:t>
            </a:r>
            <a:r>
              <a:rPr lang="it-IT" sz="2800" b="1" dirty="0" err="1" smtClean="0">
                <a:solidFill>
                  <a:schemeClr val="accent3"/>
                </a:solidFill>
                <a:latin typeface="Times New Roman" panose="02020603050405020304" pitchFamily="18" charset="0"/>
                <a:cs typeface="Times New Roman" panose="02020603050405020304" pitchFamily="18" charset="0"/>
              </a:rPr>
              <a:t>liquid</a:t>
            </a:r>
            <a:endParaRPr lang="it-IT" sz="2800" b="1" dirty="0">
              <a:solidFill>
                <a:schemeClr val="accent3"/>
              </a:solidFill>
              <a:latin typeface="Times New Roman" panose="02020603050405020304" pitchFamily="18" charset="0"/>
              <a:cs typeface="Times New Roman" panose="02020603050405020304" pitchFamily="18" charset="0"/>
            </a:endParaRPr>
          </a:p>
          <a:p>
            <a:pPr algn="ctr"/>
            <a:r>
              <a:rPr lang="it-IT" sz="2800" b="1" dirty="0" smtClean="0">
                <a:solidFill>
                  <a:schemeClr val="accent3"/>
                </a:solidFill>
                <a:latin typeface="Times New Roman" panose="02020603050405020304" pitchFamily="18" charset="0"/>
                <a:cs typeface="Times New Roman" panose="02020603050405020304" pitchFamily="18" charset="0"/>
              </a:rPr>
              <a:t>-gas</a:t>
            </a:r>
            <a:endParaRPr lang="it-IT" sz="2800" b="1" dirty="0">
              <a:solidFill>
                <a:schemeClr val="accent3"/>
              </a:solidFill>
              <a:latin typeface="Times New Roman" panose="02020603050405020304" pitchFamily="18" charset="0"/>
              <a:cs typeface="Times New Roman" panose="02020603050405020304" pitchFamily="18" charset="0"/>
            </a:endParaRPr>
          </a:p>
        </p:txBody>
      </p:sp>
      <p:pic>
        <p:nvPicPr>
          <p:cNvPr id="4" name="Segnaposto contenuto 3" descr="20170301_110549-1.jpg"/>
          <p:cNvPicPr>
            <a:picLocks noGrp="1" noChangeAspect="1"/>
          </p:cNvPicPr>
          <p:nvPr>
            <p:ph idx="4294967295"/>
          </p:nvPr>
        </p:nvPicPr>
        <p:blipFill>
          <a:blip r:embed="rId4" cstate="print"/>
          <a:stretch>
            <a:fillRect/>
          </a:stretch>
        </p:blipFill>
        <p:spPr>
          <a:xfrm>
            <a:off x="65235" y="1124744"/>
            <a:ext cx="7092280" cy="5372100"/>
          </a:xfrm>
          <a:prstGeom prst="rect">
            <a:avLst/>
          </a:prstGeom>
          <a:ln w="76200">
            <a:solidFill>
              <a:srgbClr val="00B0F0"/>
            </a:solidFill>
          </a:ln>
        </p:spPr>
      </p:pic>
      <p:pic>
        <p:nvPicPr>
          <p:cNvPr id="5" name="Segnale acust. regist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228184" y="243880"/>
            <a:ext cx="609600" cy="609600"/>
          </a:xfrm>
          <a:prstGeom prst="rect">
            <a:avLst/>
          </a:prstGeom>
        </p:spPr>
      </p:pic>
    </p:spTree>
  </p:cSld>
  <p:clrMapOvr>
    <a:masterClrMapping/>
  </p:clrMapOvr>
  <p:transition spd="med" advClick="0" advTm="1000">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xit" presetSubtype="8" fill="hold" nodeType="clickEffect">
                                  <p:stCondLst>
                                    <p:cond delay="0"/>
                                  </p:stCondLst>
                                  <p:childTnLst>
                                    <p:animEffect transition="out" filter="wheel(8)">
                                      <p:cBhvr>
                                        <p:cTn id="6" dur="2000"/>
                                        <p:tgtEl>
                                          <p:spTgt spid="4"/>
                                        </p:tgtEl>
                                      </p:cBhvr>
                                    </p:animEffect>
                                    <p:set>
                                      <p:cBhvr>
                                        <p:cTn id="7" dur="1" fill="hold">
                                          <p:stCondLst>
                                            <p:cond delay="1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40140" fill="hold"/>
                                        <p:tgtEl>
                                          <p:spTgt spid="5"/>
                                        </p:tgtEl>
                                      </p:cBhvr>
                                    </p:cmd>
                                  </p:childTnLst>
                                </p:cTn>
                              </p:par>
                            </p:childTnLst>
                          </p:cTn>
                        </p:par>
                      </p:childTnLst>
                    </p:cTn>
                  </p:par>
                </p:childTnLst>
              </p:cTn>
              <p:nextCondLst>
                <p:cond evt="onClick" delay="0">
                  <p:tgtEl>
                    <p:spTgt spid="5"/>
                  </p:tgtEl>
                </p:cond>
              </p:nextCondLst>
            </p:seq>
            <p:audio>
              <p:cMediaNode vol="80000">
                <p:cTn id="13"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olo 14"/>
          <p:cNvSpPr>
            <a:spLocks noGrp="1"/>
          </p:cNvSpPr>
          <p:nvPr>
            <p:ph type="ctrTitle"/>
          </p:nvPr>
        </p:nvSpPr>
        <p:spPr>
          <a:xfrm>
            <a:off x="5148064" y="5157192"/>
            <a:ext cx="3995936" cy="936104"/>
          </a:xfrm>
        </p:spPr>
        <p:txBody>
          <a:bodyPr>
            <a:noAutofit/>
          </a:bodyPr>
          <a:lstStyle/>
          <a:p>
            <a:pPr algn="l"/>
            <a:r>
              <a:rPr lang="it-IT" altLang="it-IT" sz="3600" dirty="0" smtClean="0">
                <a:solidFill>
                  <a:srgbClr val="2B2BF9"/>
                </a:solidFill>
                <a:effectLst/>
                <a:latin typeface="Times New Roman" panose="02020603050405020304" pitchFamily="18" charset="0"/>
                <a:cs typeface="Times New Roman" panose="02020603050405020304" pitchFamily="18" charset="0"/>
              </a:rPr>
              <a:t>Do </a:t>
            </a:r>
            <a:r>
              <a:rPr lang="it-IT" altLang="it-IT" sz="3600" dirty="0" err="1" smtClean="0">
                <a:solidFill>
                  <a:srgbClr val="2B2BF9"/>
                </a:solidFill>
                <a:effectLst/>
                <a:latin typeface="Times New Roman" panose="02020603050405020304" pitchFamily="18" charset="0"/>
                <a:cs typeface="Times New Roman" panose="02020603050405020304" pitchFamily="18" charset="0"/>
              </a:rPr>
              <a:t>not</a:t>
            </a:r>
            <a:r>
              <a:rPr lang="it-IT" altLang="it-IT" sz="3600" dirty="0" smtClean="0">
                <a:solidFill>
                  <a:srgbClr val="2B2BF9"/>
                </a:solidFill>
                <a:effectLst/>
                <a:latin typeface="Times New Roman" panose="02020603050405020304" pitchFamily="18" charset="0"/>
                <a:cs typeface="Times New Roman" panose="02020603050405020304" pitchFamily="18" charset="0"/>
              </a:rPr>
              <a:t> </a:t>
            </a:r>
            <a:r>
              <a:rPr lang="it-IT" altLang="it-IT" sz="3600" dirty="0" err="1" smtClean="0">
                <a:solidFill>
                  <a:srgbClr val="2B2BF9"/>
                </a:solidFill>
                <a:effectLst/>
                <a:latin typeface="Times New Roman" panose="02020603050405020304" pitchFamily="18" charset="0"/>
                <a:cs typeface="Times New Roman" panose="02020603050405020304" pitchFamily="18" charset="0"/>
              </a:rPr>
              <a:t>waste</a:t>
            </a:r>
            <a:r>
              <a:rPr lang="it-IT" altLang="it-IT" sz="3600" dirty="0" smtClean="0">
                <a:solidFill>
                  <a:srgbClr val="2B2BF9"/>
                </a:solidFill>
                <a:effectLst/>
                <a:latin typeface="Times New Roman" panose="02020603050405020304" pitchFamily="18" charset="0"/>
                <a:cs typeface="Times New Roman" panose="02020603050405020304" pitchFamily="18" charset="0"/>
              </a:rPr>
              <a:t> water</a:t>
            </a:r>
            <a:endParaRPr lang="it-IT" sz="3600" dirty="0">
              <a:solidFill>
                <a:srgbClr val="2B2BF9"/>
              </a:solidFill>
            </a:endParaRPr>
          </a:p>
        </p:txBody>
      </p:sp>
      <p:sp>
        <p:nvSpPr>
          <p:cNvPr id="7" name="Sottotitolo 6"/>
          <p:cNvSpPr>
            <a:spLocks noGrp="1"/>
          </p:cNvSpPr>
          <p:nvPr>
            <p:ph type="subTitle" idx="1"/>
          </p:nvPr>
        </p:nvSpPr>
        <p:spPr>
          <a:xfrm>
            <a:off x="5004048" y="260648"/>
            <a:ext cx="3960440" cy="792088"/>
          </a:xfrm>
        </p:spPr>
        <p:txBody>
          <a:bodyPr>
            <a:normAutofit/>
          </a:bodyPr>
          <a:lstStyle/>
          <a:p>
            <a:pPr algn="ctr"/>
            <a:r>
              <a:rPr lang="it-IT" altLang="it-IT" sz="3600" b="1" dirty="0">
                <a:solidFill>
                  <a:schemeClr val="bg2">
                    <a:lumMod val="20000"/>
                    <a:lumOff val="80000"/>
                  </a:schemeClr>
                </a:solidFill>
                <a:latin typeface="Times New Roman" panose="02020603050405020304" pitchFamily="18" charset="0"/>
                <a:cs typeface="Times New Roman" panose="02020603050405020304" pitchFamily="18" charset="0"/>
              </a:rPr>
              <a:t>Do </a:t>
            </a:r>
            <a:r>
              <a:rPr lang="it-IT" altLang="it-IT" sz="3600" b="1" dirty="0" err="1">
                <a:solidFill>
                  <a:schemeClr val="bg2">
                    <a:lumMod val="20000"/>
                    <a:lumOff val="80000"/>
                  </a:schemeClr>
                </a:solidFill>
                <a:latin typeface="Times New Roman" panose="02020603050405020304" pitchFamily="18" charset="0"/>
                <a:cs typeface="Times New Roman" panose="02020603050405020304" pitchFamily="18" charset="0"/>
              </a:rPr>
              <a:t>not</a:t>
            </a:r>
            <a:r>
              <a:rPr lang="it-IT" altLang="it-IT" sz="3600" b="1" dirty="0">
                <a:solidFill>
                  <a:schemeClr val="bg2">
                    <a:lumMod val="20000"/>
                    <a:lumOff val="80000"/>
                  </a:schemeClr>
                </a:solidFill>
                <a:latin typeface="Times New Roman" panose="02020603050405020304" pitchFamily="18" charset="0"/>
                <a:cs typeface="Times New Roman" panose="02020603050405020304" pitchFamily="18" charset="0"/>
              </a:rPr>
              <a:t> pollute </a:t>
            </a:r>
            <a:endParaRPr lang="it-IT" sz="3600" b="1" dirty="0">
              <a:solidFill>
                <a:schemeClr val="bg2">
                  <a:lumMod val="20000"/>
                  <a:lumOff val="80000"/>
                </a:schemeClr>
              </a:solidFill>
              <a:latin typeface="Times New Roman" panose="02020603050405020304" pitchFamily="18" charset="0"/>
              <a:cs typeface="Times New Roman" panose="02020603050405020304" pitchFamily="18" charset="0"/>
            </a:endParaRPr>
          </a:p>
        </p:txBody>
      </p:sp>
      <p:pic>
        <p:nvPicPr>
          <p:cNvPr id="9" name="Immagine 8"/>
          <p:cNvPicPr>
            <a:picLocks noChangeAspect="1"/>
          </p:cNvPicPr>
          <p:nvPr/>
        </p:nvPicPr>
        <p:blipFill>
          <a:blip r:embed="rId4"/>
          <a:stretch>
            <a:fillRect/>
          </a:stretch>
        </p:blipFill>
        <p:spPr>
          <a:xfrm>
            <a:off x="4987709" y="1484784"/>
            <a:ext cx="4125323" cy="3394090"/>
          </a:xfrm>
          <a:prstGeom prst="rect">
            <a:avLst/>
          </a:prstGeom>
        </p:spPr>
      </p:pic>
      <p:pic>
        <p:nvPicPr>
          <p:cNvPr id="12" name="Immagine 11"/>
          <p:cNvPicPr>
            <a:picLocks noChangeAspect="1"/>
          </p:cNvPicPr>
          <p:nvPr/>
        </p:nvPicPr>
        <p:blipFill>
          <a:blip r:embed="rId5"/>
          <a:stretch>
            <a:fillRect/>
          </a:stretch>
        </p:blipFill>
        <p:spPr>
          <a:xfrm>
            <a:off x="0" y="3874999"/>
            <a:ext cx="4322119" cy="2983001"/>
          </a:xfrm>
          <a:prstGeom prst="rect">
            <a:avLst/>
          </a:prstGeom>
        </p:spPr>
      </p:pic>
      <p:pic>
        <p:nvPicPr>
          <p:cNvPr id="14" name="Immagine 13"/>
          <p:cNvPicPr>
            <a:picLocks noChangeAspect="1"/>
          </p:cNvPicPr>
          <p:nvPr/>
        </p:nvPicPr>
        <p:blipFill>
          <a:blip r:embed="rId6"/>
          <a:stretch>
            <a:fillRect/>
          </a:stretch>
        </p:blipFill>
        <p:spPr>
          <a:xfrm>
            <a:off x="0" y="0"/>
            <a:ext cx="4322119" cy="3655346"/>
          </a:xfrm>
          <a:prstGeom prst="rect">
            <a:avLst/>
          </a:prstGeom>
        </p:spPr>
      </p:pic>
      <p:pic>
        <p:nvPicPr>
          <p:cNvPr id="2" name="Segnale acust. regist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843264" y="431225"/>
            <a:ext cx="609600" cy="609600"/>
          </a:xfrm>
          <a:prstGeom prst="rect">
            <a:avLst/>
          </a:prstGeom>
        </p:spPr>
      </p:pic>
    </p:spTree>
    <p:extLst>
      <p:ext uri="{BB962C8B-B14F-4D97-AF65-F5344CB8AC3E}">
        <p14:creationId xmlns:p14="http://schemas.microsoft.com/office/powerpoint/2010/main" val="467223809"/>
      </p:ext>
    </p:extLst>
  </p:cSld>
  <p:clrMapOvr>
    <a:masterClrMapping/>
  </p:clrMapOvr>
  <p:transition spd="med" advClick="0" advTm="1000">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heel(1)">
                                      <p:cBhvr>
                                        <p:cTn id="7" dur="2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heel(1)">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heel(1)">
                                      <p:cBhvr>
                                        <p:cTn id="1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2"/>
                    </p:tgtEl>
                  </p:cond>
                </p:stCondLst>
                <p:endSync evt="end" delay="0">
                  <p:rtn val="all"/>
                </p:endSync>
                <p:childTnLst>
                  <p:par>
                    <p:cTn id="19" fill="hold">
                      <p:stCondLst>
                        <p:cond delay="0"/>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17524" fill="hold"/>
                                        <p:tgtEl>
                                          <p:spTgt spid="2"/>
                                        </p:tgtEl>
                                      </p:cBhvr>
                                    </p:cmd>
                                  </p:childTnLst>
                                </p:cTn>
                              </p:par>
                            </p:childTnLst>
                          </p:cTn>
                        </p:par>
                      </p:childTnLst>
                    </p:cTn>
                  </p:par>
                </p:childTnLst>
              </p:cTn>
              <p:nextCondLst>
                <p:cond evt="onClick" delay="0">
                  <p:tgtEl>
                    <p:spTgt spid="2"/>
                  </p:tgtEl>
                </p:cond>
              </p:nextCondLst>
            </p:seq>
            <p:audio>
              <p:cMediaNode vol="80000">
                <p:cTn id="23"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ctrTitle"/>
          </p:nvPr>
        </p:nvSpPr>
        <p:spPr>
          <a:xfrm>
            <a:off x="179512" y="260648"/>
            <a:ext cx="8856983" cy="2304256"/>
          </a:xfrm>
        </p:spPr>
        <p:txBody>
          <a:bodyPr>
            <a:normAutofit fontScale="90000"/>
          </a:bodyPr>
          <a:lstStyle/>
          <a:p>
            <a:pPr algn="l"/>
            <a:r>
              <a:rPr lang="it-IT" dirty="0" smtClean="0">
                <a:solidFill>
                  <a:srgbClr val="EFFD35"/>
                </a:solidFill>
              </a:rPr>
              <a:t/>
            </a:r>
            <a:br>
              <a:rPr lang="it-IT" dirty="0" smtClean="0">
                <a:solidFill>
                  <a:srgbClr val="EFFD35"/>
                </a:solidFill>
              </a:rPr>
            </a:br>
            <a:r>
              <a:rPr lang="it-IT" dirty="0" smtClean="0">
                <a:solidFill>
                  <a:srgbClr val="EFFD35"/>
                </a:solidFill>
              </a:rPr>
              <a:t/>
            </a:r>
            <a:br>
              <a:rPr lang="it-IT" dirty="0" smtClean="0">
                <a:solidFill>
                  <a:srgbClr val="EFFD35"/>
                </a:solidFill>
              </a:rPr>
            </a:br>
            <a:r>
              <a:rPr lang="it-IT" dirty="0">
                <a:solidFill>
                  <a:srgbClr val="EFFD35"/>
                </a:solidFill>
              </a:rPr>
              <a:t/>
            </a:r>
            <a:br>
              <a:rPr lang="it-IT" dirty="0">
                <a:solidFill>
                  <a:srgbClr val="EFFD35"/>
                </a:solidFill>
              </a:rPr>
            </a:br>
            <a:r>
              <a:rPr lang="it-IT" dirty="0" smtClean="0">
                <a:solidFill>
                  <a:srgbClr val="EFFD35"/>
                </a:solidFill>
              </a:rPr>
              <a:t/>
            </a:r>
            <a:br>
              <a:rPr lang="it-IT" dirty="0" smtClean="0">
                <a:solidFill>
                  <a:srgbClr val="EFFD35"/>
                </a:solidFill>
              </a:rPr>
            </a:br>
            <a:r>
              <a:rPr lang="it-IT" dirty="0">
                <a:solidFill>
                  <a:srgbClr val="EFFD35"/>
                </a:solidFill>
              </a:rPr>
              <a:t/>
            </a:r>
            <a:br>
              <a:rPr lang="it-IT" dirty="0">
                <a:solidFill>
                  <a:srgbClr val="EFFD35"/>
                </a:solidFill>
              </a:rPr>
            </a:br>
            <a:r>
              <a:rPr lang="it-IT" dirty="0" smtClean="0">
                <a:solidFill>
                  <a:srgbClr val="EFFD35"/>
                </a:solidFill>
              </a:rPr>
              <a:t/>
            </a:r>
            <a:br>
              <a:rPr lang="it-IT" dirty="0" smtClean="0">
                <a:solidFill>
                  <a:srgbClr val="EFFD35"/>
                </a:solidFill>
              </a:rPr>
            </a:br>
            <a:r>
              <a:rPr lang="it-IT" dirty="0">
                <a:solidFill>
                  <a:srgbClr val="EFFD35"/>
                </a:solidFill>
              </a:rPr>
              <a:t/>
            </a:r>
            <a:br>
              <a:rPr lang="it-IT" dirty="0">
                <a:solidFill>
                  <a:srgbClr val="EFFD35"/>
                </a:solidFill>
              </a:rPr>
            </a:br>
            <a:r>
              <a:rPr lang="it-IT" dirty="0" err="1" smtClean="0">
                <a:solidFill>
                  <a:srgbClr val="EFFD35"/>
                </a:solidFill>
              </a:rPr>
              <a:t>Listen</a:t>
            </a:r>
            <a:r>
              <a:rPr lang="it-IT" dirty="0" smtClean="0">
                <a:solidFill>
                  <a:srgbClr val="EFFD35"/>
                </a:solidFill>
              </a:rPr>
              <a:t> and </a:t>
            </a:r>
            <a:r>
              <a:rPr lang="it-IT" dirty="0" err="1" smtClean="0">
                <a:solidFill>
                  <a:srgbClr val="EFFD35"/>
                </a:solidFill>
              </a:rPr>
              <a:t>read.Then</a:t>
            </a:r>
            <a:r>
              <a:rPr lang="it-IT" dirty="0" smtClean="0">
                <a:solidFill>
                  <a:srgbClr val="EFFD35"/>
                </a:solidFill>
              </a:rPr>
              <a:t> </a:t>
            </a:r>
            <a:r>
              <a:rPr lang="it-IT" dirty="0" err="1" smtClean="0">
                <a:solidFill>
                  <a:srgbClr val="EFFD35"/>
                </a:solidFill>
              </a:rPr>
              <a:t>draw</a:t>
            </a:r>
            <a:r>
              <a:rPr lang="it-IT" dirty="0" smtClean="0">
                <a:solidFill>
                  <a:srgbClr val="EFFD35"/>
                </a:solidFill>
              </a:rPr>
              <a:t> and </a:t>
            </a:r>
            <a:r>
              <a:rPr lang="it-IT" dirty="0" err="1" smtClean="0">
                <a:solidFill>
                  <a:srgbClr val="EFFD35"/>
                </a:solidFill>
              </a:rPr>
              <a:t>colour</a:t>
            </a:r>
            <a:r>
              <a:rPr lang="it-IT" dirty="0" smtClean="0">
                <a:solidFill>
                  <a:srgbClr val="EFFD35"/>
                </a:solidFill>
              </a:rPr>
              <a:t>  “The story of the </a:t>
            </a:r>
            <a:r>
              <a:rPr lang="it-IT" dirty="0" err="1" smtClean="0">
                <a:solidFill>
                  <a:srgbClr val="EFFD35"/>
                </a:solidFill>
              </a:rPr>
              <a:t>raindrop</a:t>
            </a:r>
            <a:r>
              <a:rPr lang="it-IT" dirty="0" smtClean="0">
                <a:solidFill>
                  <a:srgbClr val="EFFD35"/>
                </a:solidFill>
              </a:rPr>
              <a:t>.”</a:t>
            </a:r>
            <a:br>
              <a:rPr lang="it-IT" dirty="0" smtClean="0">
                <a:solidFill>
                  <a:srgbClr val="EFFD35"/>
                </a:solidFill>
              </a:rPr>
            </a:br>
            <a:endParaRPr lang="it-IT" sz="3100" dirty="0">
              <a:solidFill>
                <a:srgbClr val="EFFD35"/>
              </a:solidFill>
              <a:latin typeface="Times New Roman" panose="02020603050405020304" pitchFamily="18" charset="0"/>
              <a:cs typeface="Times New Roman" panose="02020603050405020304" pitchFamily="18" charset="0"/>
            </a:endParaRPr>
          </a:p>
        </p:txBody>
      </p:sp>
      <p:sp>
        <p:nvSpPr>
          <p:cNvPr id="8" name="Sottotitolo 7"/>
          <p:cNvSpPr>
            <a:spLocks noGrp="1"/>
          </p:cNvSpPr>
          <p:nvPr>
            <p:ph type="subTitle" idx="1"/>
          </p:nvPr>
        </p:nvSpPr>
        <p:spPr>
          <a:xfrm>
            <a:off x="4932040" y="3429000"/>
            <a:ext cx="4211960" cy="3408041"/>
          </a:xfrm>
        </p:spPr>
        <p:txBody>
          <a:bodyPr>
            <a:normAutofit/>
          </a:bodyPr>
          <a:lstStyle/>
          <a:p>
            <a:pPr algn="l"/>
            <a:r>
              <a:rPr lang="en-US" sz="3200" b="1" dirty="0">
                <a:solidFill>
                  <a:srgbClr val="2411AF"/>
                </a:solidFill>
                <a:latin typeface="Times New Roman" panose="02020603050405020304" pitchFamily="18" charset="0"/>
                <a:cs typeface="Times New Roman" panose="02020603050405020304" pitchFamily="18" charset="0"/>
              </a:rPr>
              <a:t>Hi I’m </a:t>
            </a:r>
            <a:r>
              <a:rPr lang="en-US" sz="3200" b="1" dirty="0" err="1">
                <a:solidFill>
                  <a:srgbClr val="2411AF"/>
                </a:solidFill>
                <a:latin typeface="Times New Roman" panose="02020603050405020304" pitchFamily="18" charset="0"/>
                <a:cs typeface="Times New Roman" panose="02020603050405020304" pitchFamily="18" charset="0"/>
              </a:rPr>
              <a:t>Gocciolina</a:t>
            </a:r>
            <a:r>
              <a:rPr lang="en-US" sz="3200" b="1" dirty="0">
                <a:solidFill>
                  <a:srgbClr val="2411AF"/>
                </a:solidFill>
                <a:latin typeface="Times New Roman" panose="02020603050405020304" pitchFamily="18" charset="0"/>
                <a:cs typeface="Times New Roman" panose="02020603050405020304" pitchFamily="18" charset="0"/>
              </a:rPr>
              <a:t>, the rain drop, and this is a story  of how I spend my time.</a:t>
            </a:r>
            <a:br>
              <a:rPr lang="en-US" sz="3200" b="1" dirty="0">
                <a:solidFill>
                  <a:srgbClr val="2411AF"/>
                </a:solidFill>
                <a:latin typeface="Times New Roman" panose="02020603050405020304" pitchFamily="18" charset="0"/>
                <a:cs typeface="Times New Roman" panose="02020603050405020304" pitchFamily="18" charset="0"/>
              </a:rPr>
            </a:br>
            <a:endParaRPr lang="it-IT" sz="3200" b="1" dirty="0">
              <a:solidFill>
                <a:srgbClr val="2411AF"/>
              </a:solidFill>
              <a:latin typeface="Times New Roman" panose="02020603050405020304" pitchFamily="18" charset="0"/>
              <a:cs typeface="Times New Roman" panose="02020603050405020304" pitchFamily="18" charset="0"/>
            </a:endParaRPr>
          </a:p>
        </p:txBody>
      </p:sp>
      <p:pic>
        <p:nvPicPr>
          <p:cNvPr id="10" name="Immagine 9"/>
          <p:cNvPicPr>
            <a:picLocks noChangeAspect="1"/>
          </p:cNvPicPr>
          <p:nvPr/>
        </p:nvPicPr>
        <p:blipFill>
          <a:blip r:embed="rId4"/>
          <a:stretch>
            <a:fillRect/>
          </a:stretch>
        </p:blipFill>
        <p:spPr>
          <a:xfrm>
            <a:off x="467544" y="2924945"/>
            <a:ext cx="4320480" cy="3912096"/>
          </a:xfrm>
          <a:prstGeom prst="rect">
            <a:avLst/>
          </a:prstGeom>
        </p:spPr>
      </p:pic>
      <p:pic>
        <p:nvPicPr>
          <p:cNvPr id="2" name="Segnale acust. regist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733220" y="1955304"/>
            <a:ext cx="609600" cy="609600"/>
          </a:xfrm>
          <a:prstGeom prst="rect">
            <a:avLst/>
          </a:prstGeom>
        </p:spPr>
      </p:pic>
    </p:spTree>
  </p:cSld>
  <p:clrMapOvr>
    <a:masterClrMapping/>
  </p:clrMapOvr>
  <p:transition spd="med" advClick="0" advTm="1000">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0659" fill="hold"/>
                                        <p:tgtEl>
                                          <p:spTgt spid="2"/>
                                        </p:tgtEl>
                                      </p:cBhvr>
                                    </p:cmd>
                                  </p:childTnLst>
                                </p:cTn>
                              </p:par>
                            </p:childTnLst>
                          </p:cTn>
                        </p:par>
                      </p:childTnLst>
                    </p:cTn>
                  </p:par>
                </p:childTnLst>
              </p:cTn>
              <p:nextCondLst>
                <p:cond evt="onClick" delay="0">
                  <p:tgtEl>
                    <p:spTgt spid="2"/>
                  </p:tgtEl>
                </p:cond>
              </p:nextCondLst>
            </p:seq>
            <p:audio>
              <p:cMediaNode vol="80000">
                <p:cTn id="13"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724128" y="704088"/>
            <a:ext cx="3240360" cy="5893264"/>
          </a:xfrm>
        </p:spPr>
        <p:txBody>
          <a:bodyPr>
            <a:noAutofit/>
          </a:bodyPr>
          <a:lstStyle/>
          <a:p>
            <a:r>
              <a:rPr lang="en-US" sz="3200" b="1" dirty="0">
                <a:solidFill>
                  <a:schemeClr val="bg2">
                    <a:lumMod val="20000"/>
                    <a:lumOff val="80000"/>
                  </a:schemeClr>
                </a:solidFill>
                <a:latin typeface="Times New Roman" panose="02020603050405020304" pitchFamily="18" charset="0"/>
                <a:cs typeface="Times New Roman" panose="02020603050405020304" pitchFamily="18" charset="0"/>
              </a:rPr>
              <a:t>While relaxing in the ocean the sun heats me up </a:t>
            </a:r>
            <a:r>
              <a:rPr lang="en-US" sz="3200" b="1" strike="sngStrike" dirty="0">
                <a:solidFill>
                  <a:schemeClr val="bg2">
                    <a:lumMod val="20000"/>
                    <a:lumOff val="80000"/>
                  </a:schemeClr>
                </a:solidFill>
                <a:latin typeface="Times New Roman" panose="02020603050405020304" pitchFamily="18" charset="0"/>
                <a:cs typeface="Times New Roman" panose="02020603050405020304" pitchFamily="18" charset="0"/>
              </a:rPr>
              <a:t>and I turn into water vapor during the process of </a:t>
            </a:r>
            <a:r>
              <a:rPr lang="en-US" sz="3200" b="1" strike="sngStrike" dirty="0">
                <a:solidFill>
                  <a:srgbClr val="EFFD35"/>
                </a:solidFill>
                <a:latin typeface="Times New Roman" panose="02020603050405020304" pitchFamily="18" charset="0"/>
                <a:cs typeface="Times New Roman" panose="02020603050405020304" pitchFamily="18" charset="0"/>
              </a:rPr>
              <a:t>Evaporation. </a:t>
            </a:r>
            <a:r>
              <a:rPr lang="en-US" sz="3200" b="1" strike="sngStrike" dirty="0">
                <a:solidFill>
                  <a:schemeClr val="bg2">
                    <a:lumMod val="20000"/>
                    <a:lumOff val="80000"/>
                  </a:schemeClr>
                </a:solidFill>
                <a:latin typeface="Times New Roman" panose="02020603050405020304" pitchFamily="18" charset="0"/>
                <a:cs typeface="Times New Roman" panose="02020603050405020304" pitchFamily="18" charset="0"/>
              </a:rPr>
              <a:t>Whe</a:t>
            </a:r>
            <a:r>
              <a:rPr lang="en-US" sz="3200" b="1" dirty="0">
                <a:solidFill>
                  <a:schemeClr val="bg2">
                    <a:lumMod val="20000"/>
                    <a:lumOff val="80000"/>
                  </a:schemeClr>
                </a:solidFill>
                <a:latin typeface="Times New Roman" panose="02020603050405020304" pitchFamily="18" charset="0"/>
                <a:cs typeface="Times New Roman" panose="02020603050405020304" pitchFamily="18" charset="0"/>
              </a:rPr>
              <a:t>n this happens I go back into the air</a:t>
            </a:r>
            <a:r>
              <a:rPr lang="it-IT" sz="3200" b="1" dirty="0">
                <a:solidFill>
                  <a:schemeClr val="bg2">
                    <a:lumMod val="20000"/>
                    <a:lumOff val="80000"/>
                  </a:schemeClr>
                </a:solidFill>
                <a:latin typeface="Times New Roman" panose="02020603050405020304" pitchFamily="18" charset="0"/>
                <a:cs typeface="Times New Roman" panose="02020603050405020304" pitchFamily="18" charset="0"/>
              </a:rPr>
              <a:t/>
            </a:r>
            <a:br>
              <a:rPr lang="it-IT" sz="3200" b="1" dirty="0">
                <a:solidFill>
                  <a:schemeClr val="bg2">
                    <a:lumMod val="20000"/>
                    <a:lumOff val="80000"/>
                  </a:schemeClr>
                </a:solidFill>
                <a:latin typeface="Times New Roman" panose="02020603050405020304" pitchFamily="18" charset="0"/>
                <a:cs typeface="Times New Roman" panose="02020603050405020304" pitchFamily="18" charset="0"/>
              </a:rPr>
            </a:br>
            <a:endParaRPr lang="it-IT" sz="3200" b="1" dirty="0">
              <a:solidFill>
                <a:schemeClr val="bg2">
                  <a:lumMod val="20000"/>
                  <a:lumOff val="80000"/>
                </a:schemeClr>
              </a:solidFill>
              <a:latin typeface="Times New Roman" panose="02020603050405020304" pitchFamily="18" charset="0"/>
              <a:cs typeface="Times New Roman" panose="02020603050405020304" pitchFamily="18" charset="0"/>
            </a:endParaRPr>
          </a:p>
        </p:txBody>
      </p:sp>
      <p:pic>
        <p:nvPicPr>
          <p:cNvPr id="4" name="Segnaposto contenuto 3"/>
          <p:cNvPicPr>
            <a:picLocks noGrp="1" noChangeAspect="1"/>
          </p:cNvPicPr>
          <p:nvPr>
            <p:ph idx="1"/>
          </p:nvPr>
        </p:nvPicPr>
        <p:blipFill>
          <a:blip r:embed="rId4"/>
          <a:stretch>
            <a:fillRect/>
          </a:stretch>
        </p:blipFill>
        <p:spPr>
          <a:xfrm>
            <a:off x="0" y="836712"/>
            <a:ext cx="5356548" cy="6021288"/>
          </a:xfrm>
          <a:prstGeom prst="rect">
            <a:avLst/>
          </a:prstGeom>
        </p:spPr>
      </p:pic>
      <p:pic>
        <p:nvPicPr>
          <p:cNvPr id="3" name="Segnale acust. regist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734708" y="399288"/>
            <a:ext cx="609600" cy="609600"/>
          </a:xfrm>
          <a:prstGeom prst="rect">
            <a:avLst/>
          </a:prstGeom>
        </p:spPr>
      </p:pic>
    </p:spTree>
    <p:extLst>
      <p:ext uri="{BB962C8B-B14F-4D97-AF65-F5344CB8AC3E}">
        <p14:creationId xmlns:p14="http://schemas.microsoft.com/office/powerpoint/2010/main" val="3996150091"/>
      </p:ext>
    </p:extLst>
  </p:cSld>
  <p:clrMapOvr>
    <a:masterClrMapping/>
  </p:clrMapOvr>
  <p:transition spd="med" advClick="0" advTm="1000">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3"/>
                    </p:tgtEl>
                  </p:cond>
                </p:stCondLst>
                <p:endSync evt="end" delay="0">
                  <p:rtn val="all"/>
                </p:endSync>
                <p:childTnLst>
                  <p:par>
                    <p:cTn id="11" fill="hold">
                      <p:stCondLst>
                        <p:cond delay="0"/>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4436" fill="hold"/>
                                        <p:tgtEl>
                                          <p:spTgt spid="3"/>
                                        </p:tgtEl>
                                      </p:cBhvr>
                                    </p:cmd>
                                  </p:childTnLst>
                                </p:cTn>
                              </p:par>
                            </p:childTnLst>
                          </p:cTn>
                        </p:par>
                      </p:childTnLst>
                    </p:cTn>
                  </p:par>
                </p:childTnLst>
              </p:cTn>
              <p:nextCondLst>
                <p:cond evt="onClick" delay="0">
                  <p:tgtEl>
                    <p:spTgt spid="3"/>
                  </p:tgtEl>
                </p:cond>
              </p:nextCondLst>
            </p:seq>
            <p:audio>
              <p:cMediaNode vol="80000">
                <p:cTn id="15"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gnaposto contenuto 5"/>
          <p:cNvPicPr>
            <a:picLocks noGrp="1"/>
          </p:cNvPicPr>
          <p:nvPr>
            <p:ph idx="1"/>
          </p:nvPr>
        </p:nvPicPr>
        <p:blipFill>
          <a:blip r:embed="rId4" cstate="print"/>
          <a:srcRect/>
          <a:stretch>
            <a:fillRect/>
          </a:stretch>
        </p:blipFill>
        <p:spPr bwMode="auto">
          <a:xfrm>
            <a:off x="523515" y="5358932"/>
            <a:ext cx="865259" cy="582000"/>
          </a:xfrm>
          <a:prstGeom prst="rect">
            <a:avLst/>
          </a:prstGeom>
          <a:noFill/>
          <a:ln w="9525">
            <a:noFill/>
            <a:miter lim="800000"/>
            <a:headEnd/>
            <a:tailEnd/>
          </a:ln>
        </p:spPr>
      </p:pic>
      <p:pic>
        <p:nvPicPr>
          <p:cNvPr id="7" name="Immagine 6"/>
          <p:cNvPicPr>
            <a:picLocks noChangeAspect="1"/>
          </p:cNvPicPr>
          <p:nvPr/>
        </p:nvPicPr>
        <p:blipFill>
          <a:blip r:embed="rId5"/>
          <a:stretch>
            <a:fillRect/>
          </a:stretch>
        </p:blipFill>
        <p:spPr>
          <a:xfrm>
            <a:off x="1317238" y="279217"/>
            <a:ext cx="1097375" cy="597460"/>
          </a:xfrm>
          <a:prstGeom prst="rect">
            <a:avLst/>
          </a:prstGeom>
        </p:spPr>
      </p:pic>
      <p:pic>
        <p:nvPicPr>
          <p:cNvPr id="8" name="Immagine 7"/>
          <p:cNvPicPr>
            <a:picLocks noChangeAspect="1"/>
          </p:cNvPicPr>
          <p:nvPr/>
        </p:nvPicPr>
        <p:blipFill>
          <a:blip r:embed="rId5"/>
          <a:stretch>
            <a:fillRect/>
          </a:stretch>
        </p:blipFill>
        <p:spPr>
          <a:xfrm>
            <a:off x="6573186" y="201968"/>
            <a:ext cx="906155" cy="693280"/>
          </a:xfrm>
          <a:prstGeom prst="rect">
            <a:avLst/>
          </a:prstGeom>
        </p:spPr>
      </p:pic>
      <p:pic>
        <p:nvPicPr>
          <p:cNvPr id="9" name="Immagine 8"/>
          <p:cNvPicPr>
            <a:picLocks noChangeAspect="1"/>
          </p:cNvPicPr>
          <p:nvPr/>
        </p:nvPicPr>
        <p:blipFill>
          <a:blip r:embed="rId5"/>
          <a:stretch>
            <a:fillRect/>
          </a:stretch>
        </p:blipFill>
        <p:spPr>
          <a:xfrm>
            <a:off x="2414613" y="4126850"/>
            <a:ext cx="1034607" cy="664576"/>
          </a:xfrm>
          <a:prstGeom prst="rect">
            <a:avLst/>
          </a:prstGeom>
        </p:spPr>
      </p:pic>
      <p:pic>
        <p:nvPicPr>
          <p:cNvPr id="10" name="Immagine 9"/>
          <p:cNvPicPr>
            <a:picLocks noChangeAspect="1"/>
          </p:cNvPicPr>
          <p:nvPr/>
        </p:nvPicPr>
        <p:blipFill>
          <a:blip r:embed="rId5"/>
          <a:stretch>
            <a:fillRect/>
          </a:stretch>
        </p:blipFill>
        <p:spPr>
          <a:xfrm>
            <a:off x="5220072" y="3762789"/>
            <a:ext cx="1008112" cy="625484"/>
          </a:xfrm>
          <a:prstGeom prst="rect">
            <a:avLst/>
          </a:prstGeom>
        </p:spPr>
      </p:pic>
      <p:pic>
        <p:nvPicPr>
          <p:cNvPr id="11" name="Immagine 10"/>
          <p:cNvPicPr>
            <a:picLocks noChangeAspect="1"/>
          </p:cNvPicPr>
          <p:nvPr/>
        </p:nvPicPr>
        <p:blipFill>
          <a:blip r:embed="rId5"/>
          <a:stretch>
            <a:fillRect/>
          </a:stretch>
        </p:blipFill>
        <p:spPr>
          <a:xfrm>
            <a:off x="3657546" y="5697844"/>
            <a:ext cx="1008112" cy="664576"/>
          </a:xfrm>
          <a:prstGeom prst="rect">
            <a:avLst/>
          </a:prstGeom>
        </p:spPr>
      </p:pic>
      <p:pic>
        <p:nvPicPr>
          <p:cNvPr id="12" name="Immagine 11"/>
          <p:cNvPicPr>
            <a:picLocks noChangeAspect="1"/>
          </p:cNvPicPr>
          <p:nvPr/>
        </p:nvPicPr>
        <p:blipFill>
          <a:blip r:embed="rId5"/>
          <a:stretch>
            <a:fillRect/>
          </a:stretch>
        </p:blipFill>
        <p:spPr>
          <a:xfrm>
            <a:off x="6941687" y="5343347"/>
            <a:ext cx="992994" cy="613169"/>
          </a:xfrm>
          <a:prstGeom prst="rect">
            <a:avLst/>
          </a:prstGeom>
        </p:spPr>
      </p:pic>
      <p:pic>
        <p:nvPicPr>
          <p:cNvPr id="13" name="Segnaposto contenuto 5"/>
          <p:cNvPicPr>
            <a:picLocks/>
          </p:cNvPicPr>
          <p:nvPr/>
        </p:nvPicPr>
        <p:blipFill>
          <a:blip r:embed="rId4" cstate="print"/>
          <a:srcRect/>
          <a:stretch>
            <a:fillRect/>
          </a:stretch>
        </p:blipFill>
        <p:spPr bwMode="auto">
          <a:xfrm>
            <a:off x="7770254" y="3784531"/>
            <a:ext cx="909289" cy="582000"/>
          </a:xfrm>
          <a:prstGeom prst="rect">
            <a:avLst/>
          </a:prstGeom>
          <a:noFill/>
          <a:ln w="9525">
            <a:noFill/>
            <a:miter lim="800000"/>
            <a:headEnd/>
            <a:tailEnd/>
          </a:ln>
        </p:spPr>
      </p:pic>
      <p:pic>
        <p:nvPicPr>
          <p:cNvPr id="4" name="Immagine 3"/>
          <p:cNvPicPr>
            <a:picLocks noChangeAspect="1"/>
          </p:cNvPicPr>
          <p:nvPr/>
        </p:nvPicPr>
        <p:blipFill>
          <a:blip r:embed="rId5"/>
          <a:stretch>
            <a:fillRect/>
          </a:stretch>
        </p:blipFill>
        <p:spPr>
          <a:xfrm>
            <a:off x="911622" y="1638444"/>
            <a:ext cx="954304" cy="597460"/>
          </a:xfrm>
          <a:prstGeom prst="rect">
            <a:avLst/>
          </a:prstGeom>
        </p:spPr>
      </p:pic>
      <p:pic>
        <p:nvPicPr>
          <p:cNvPr id="5" name="Immagine 4"/>
          <p:cNvPicPr>
            <a:picLocks noChangeAspect="1"/>
          </p:cNvPicPr>
          <p:nvPr/>
        </p:nvPicPr>
        <p:blipFill>
          <a:blip r:embed="rId5"/>
          <a:stretch>
            <a:fillRect/>
          </a:stretch>
        </p:blipFill>
        <p:spPr>
          <a:xfrm>
            <a:off x="3109995" y="2480804"/>
            <a:ext cx="934375" cy="597460"/>
          </a:xfrm>
          <a:prstGeom prst="rect">
            <a:avLst/>
          </a:prstGeom>
        </p:spPr>
      </p:pic>
      <p:pic>
        <p:nvPicPr>
          <p:cNvPr id="14" name="Immagine 13"/>
          <p:cNvPicPr>
            <a:picLocks noChangeAspect="1"/>
          </p:cNvPicPr>
          <p:nvPr/>
        </p:nvPicPr>
        <p:blipFill>
          <a:blip r:embed="rId5"/>
          <a:stretch>
            <a:fillRect/>
          </a:stretch>
        </p:blipFill>
        <p:spPr>
          <a:xfrm>
            <a:off x="3886767" y="841632"/>
            <a:ext cx="989297" cy="597460"/>
          </a:xfrm>
          <a:prstGeom prst="rect">
            <a:avLst/>
          </a:prstGeom>
        </p:spPr>
      </p:pic>
      <p:pic>
        <p:nvPicPr>
          <p:cNvPr id="15" name="Immagine 14"/>
          <p:cNvPicPr>
            <a:picLocks noChangeAspect="1"/>
          </p:cNvPicPr>
          <p:nvPr/>
        </p:nvPicPr>
        <p:blipFill>
          <a:blip r:embed="rId5"/>
          <a:stretch>
            <a:fillRect/>
          </a:stretch>
        </p:blipFill>
        <p:spPr>
          <a:xfrm>
            <a:off x="5382355" y="2167682"/>
            <a:ext cx="889855" cy="597460"/>
          </a:xfrm>
          <a:prstGeom prst="rect">
            <a:avLst/>
          </a:prstGeom>
        </p:spPr>
      </p:pic>
      <p:pic>
        <p:nvPicPr>
          <p:cNvPr id="16" name="Immagine 15"/>
          <p:cNvPicPr>
            <a:picLocks noChangeAspect="1"/>
          </p:cNvPicPr>
          <p:nvPr/>
        </p:nvPicPr>
        <p:blipFill>
          <a:blip r:embed="rId5"/>
          <a:stretch>
            <a:fillRect/>
          </a:stretch>
        </p:blipFill>
        <p:spPr>
          <a:xfrm>
            <a:off x="683568" y="3010230"/>
            <a:ext cx="934632" cy="597460"/>
          </a:xfrm>
          <a:prstGeom prst="rect">
            <a:avLst/>
          </a:prstGeom>
        </p:spPr>
      </p:pic>
      <p:pic>
        <p:nvPicPr>
          <p:cNvPr id="17" name="Immagine 16"/>
          <p:cNvPicPr>
            <a:picLocks noChangeAspect="1"/>
          </p:cNvPicPr>
          <p:nvPr/>
        </p:nvPicPr>
        <p:blipFill>
          <a:blip r:embed="rId5"/>
          <a:stretch>
            <a:fillRect/>
          </a:stretch>
        </p:blipFill>
        <p:spPr>
          <a:xfrm>
            <a:off x="7784899" y="2466412"/>
            <a:ext cx="936490" cy="597460"/>
          </a:xfrm>
          <a:prstGeom prst="rect">
            <a:avLst/>
          </a:prstGeom>
        </p:spPr>
      </p:pic>
      <p:pic>
        <p:nvPicPr>
          <p:cNvPr id="3" name="Segnale acust. regist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077200" y="1144721"/>
            <a:ext cx="609600" cy="609600"/>
          </a:xfrm>
          <a:prstGeom prst="rect">
            <a:avLst/>
          </a:prstGeom>
        </p:spPr>
      </p:pic>
    </p:spTree>
    <p:extLst>
      <p:ext uri="{BB962C8B-B14F-4D97-AF65-F5344CB8AC3E}">
        <p14:creationId xmlns:p14="http://schemas.microsoft.com/office/powerpoint/2010/main" val="3463535213"/>
      </p:ext>
    </p:extLst>
  </p:cSld>
  <p:clrMapOvr>
    <a:masterClrMapping/>
  </p:clrMapOvr>
  <p:transition spd="med" advClick="0" advTm="1000">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ircle(in)">
                                      <p:cBhvr>
                                        <p:cTn id="12" dur="20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ircle(in)">
                                      <p:cBhvr>
                                        <p:cTn id="17" dur="20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circle(in)">
                                      <p:cBhvr>
                                        <p:cTn id="22" dur="20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circle(in)">
                                      <p:cBhvr>
                                        <p:cTn id="27" dur="20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circle(in)">
                                      <p:cBhvr>
                                        <p:cTn id="32" dur="20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circle(in)">
                                      <p:cBhvr>
                                        <p:cTn id="37"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8" restart="whenNotActive" fill="hold" evtFilter="cancelBubble" nodeType="interactiveSeq">
                <p:stCondLst>
                  <p:cond evt="onClick" delay="0">
                    <p:tgtEl>
                      <p:spTgt spid="3"/>
                    </p:tgtEl>
                  </p:cond>
                </p:stCondLst>
                <p:endSync evt="end" delay="0">
                  <p:rtn val="all"/>
                </p:endSync>
                <p:childTnLst>
                  <p:par>
                    <p:cTn id="39" fill="hold">
                      <p:stCondLst>
                        <p:cond delay="0"/>
                      </p:stCondLst>
                      <p:childTnLst>
                        <p:par>
                          <p:cTn id="40" fill="hold">
                            <p:stCondLst>
                              <p:cond delay="0"/>
                            </p:stCondLst>
                            <p:childTnLst>
                              <p:par>
                                <p:cTn id="41" presetID="1" presetClass="mediacall" presetSubtype="0" fill="hold" nodeType="clickEffect">
                                  <p:stCondLst>
                                    <p:cond delay="0"/>
                                  </p:stCondLst>
                                  <p:childTnLst>
                                    <p:cmd type="call" cmd="playFrom(0.0)">
                                      <p:cBhvr>
                                        <p:cTn id="42" dur="17199" fill="hold"/>
                                        <p:tgtEl>
                                          <p:spTgt spid="3"/>
                                        </p:tgtEl>
                                      </p:cBhvr>
                                    </p:cmd>
                                  </p:childTnLst>
                                </p:cTn>
                              </p:par>
                            </p:childTnLst>
                          </p:cTn>
                        </p:par>
                      </p:childTnLst>
                    </p:cTn>
                  </p:par>
                </p:childTnLst>
              </p:cTn>
              <p:nextCondLst>
                <p:cond evt="onClick" delay="0">
                  <p:tgtEl>
                    <p:spTgt spid="3"/>
                  </p:tgtEl>
                </p:cond>
              </p:nextCondLst>
            </p:seq>
            <p:audio>
              <p:cMediaNode vol="80000">
                <p:cTn id="43"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364088" y="704088"/>
            <a:ext cx="3384376" cy="5245192"/>
          </a:xfrm>
        </p:spPr>
        <p:txBody>
          <a:bodyPr>
            <a:normAutofit fontScale="90000"/>
          </a:bodyPr>
          <a:lstStyle/>
          <a:p>
            <a:pPr>
              <a:lnSpc>
                <a:spcPct val="115000"/>
              </a:lnSpc>
              <a:spcAft>
                <a:spcPts val="0"/>
              </a:spcAft>
            </a:pPr>
            <a:r>
              <a:rPr lang="en-US" sz="3600" b="1" dirty="0">
                <a:solidFill>
                  <a:schemeClr val="bg2">
                    <a:lumMod val="20000"/>
                    <a:lumOff val="80000"/>
                  </a:schemeClr>
                </a:solidFill>
                <a:latin typeface="Times New Roman" panose="02020603050405020304" pitchFamily="18" charset="0"/>
                <a:cs typeface="Times New Roman" panose="02020603050405020304" pitchFamily="18" charset="0"/>
              </a:rPr>
              <a:t>While in the air I get really cold and I turn back into liquid forming clouds. This process is called </a:t>
            </a:r>
            <a:r>
              <a:rPr lang="en-US" sz="3600" b="1" dirty="0">
                <a:solidFill>
                  <a:srgbClr val="EFFD35"/>
                </a:solidFill>
                <a:latin typeface="Times New Roman" panose="02020603050405020304" pitchFamily="18" charset="0"/>
                <a:cs typeface="Times New Roman" panose="02020603050405020304" pitchFamily="18" charset="0"/>
              </a:rPr>
              <a:t>condensation</a:t>
            </a:r>
            <a:r>
              <a:rPr lang="en-US" sz="5400" b="1" dirty="0">
                <a:solidFill>
                  <a:srgbClr val="EFFD35"/>
                </a:solidFill>
                <a:latin typeface="Times New Roman" panose="02020603050405020304" pitchFamily="18" charset="0"/>
                <a:cs typeface="Times New Roman" panose="02020603050405020304" pitchFamily="18" charset="0"/>
              </a:rPr>
              <a:t>.</a:t>
            </a:r>
            <a:r>
              <a:rPr lang="en-US" sz="5400" dirty="0">
                <a:solidFill>
                  <a:srgbClr val="EFFD35"/>
                </a:solidFill>
                <a:latin typeface="Times New Roman" panose="02020603050405020304" pitchFamily="18" charset="0"/>
                <a:cs typeface="Times New Roman" panose="02020603050405020304" pitchFamily="18" charset="0"/>
              </a:rPr>
              <a:t> </a:t>
            </a:r>
            <a:endParaRPr lang="it-IT" sz="5400" dirty="0">
              <a:solidFill>
                <a:srgbClr val="EFFD35"/>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4" name="Segnaposto contenuto 3"/>
          <p:cNvPicPr>
            <a:picLocks noGrp="1" noChangeAspect="1"/>
          </p:cNvPicPr>
          <p:nvPr>
            <p:ph idx="1"/>
          </p:nvPr>
        </p:nvPicPr>
        <p:blipFill>
          <a:blip r:embed="rId2"/>
          <a:stretch>
            <a:fillRect/>
          </a:stretch>
        </p:blipFill>
        <p:spPr>
          <a:xfrm>
            <a:off x="251520" y="836712"/>
            <a:ext cx="4752528" cy="5677240"/>
          </a:xfrm>
          <a:prstGeom prst="rect">
            <a:avLst/>
          </a:prstGeom>
        </p:spPr>
      </p:pic>
    </p:spTree>
    <p:extLst>
      <p:ext uri="{BB962C8B-B14F-4D97-AF65-F5344CB8AC3E}">
        <p14:creationId xmlns:p14="http://schemas.microsoft.com/office/powerpoint/2010/main" val="3382360553"/>
      </p:ext>
    </p:extLst>
  </p:cSld>
  <p:clrMapOvr>
    <a:masterClrMapping/>
  </p:clrMapOvr>
  <p:transition spd="med" advClick="0" advTm="1000">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704087"/>
            <a:ext cx="8305800" cy="2004833"/>
          </a:xfrm>
        </p:spPr>
        <p:txBody>
          <a:bodyPr>
            <a:normAutofit fontScale="90000"/>
          </a:bodyPr>
          <a:lstStyle/>
          <a:p>
            <a:pPr algn="just"/>
            <a:r>
              <a:rPr lang="en-US" sz="4000" dirty="0">
                <a:solidFill>
                  <a:srgbClr val="EFFD35"/>
                </a:solidFill>
                <a:latin typeface="Times New Roman" panose="02020603050405020304" pitchFamily="18" charset="0"/>
                <a:cs typeface="Times New Roman" panose="02020603050405020304" pitchFamily="18" charset="0"/>
              </a:rPr>
              <a:t>Soon all my friends join me and the cloud gets so full that it can no longer hold us all in. When this happens we head back to Earth. This is the process of </a:t>
            </a:r>
            <a:r>
              <a:rPr lang="en-US" sz="4000" b="1" dirty="0">
                <a:solidFill>
                  <a:srgbClr val="EFFD35"/>
                </a:solidFill>
                <a:latin typeface="Times New Roman" panose="02020603050405020304" pitchFamily="18" charset="0"/>
                <a:cs typeface="Times New Roman" panose="02020603050405020304" pitchFamily="18" charset="0"/>
              </a:rPr>
              <a:t>precipitation</a:t>
            </a:r>
            <a:r>
              <a:rPr lang="en-US" sz="4000" b="1" dirty="0" smtClean="0">
                <a:solidFill>
                  <a:srgbClr val="EFFD35"/>
                </a:solidFill>
                <a:latin typeface="Times New Roman" panose="02020603050405020304" pitchFamily="18" charset="0"/>
                <a:cs typeface="Times New Roman" panose="02020603050405020304" pitchFamily="18" charset="0"/>
              </a:rPr>
              <a:t>.  </a:t>
            </a:r>
            <a:r>
              <a:rPr lang="en-US" sz="4000" dirty="0" smtClean="0">
                <a:latin typeface="Times New Roman" panose="02020603050405020304" pitchFamily="18" charset="0"/>
                <a:cs typeface="Times New Roman" panose="02020603050405020304" pitchFamily="18" charset="0"/>
              </a:rPr>
              <a:t/>
            </a:r>
            <a:br>
              <a:rPr lang="en-US" sz="4000" dirty="0" smtClean="0">
                <a:latin typeface="Times New Roman" panose="02020603050405020304" pitchFamily="18" charset="0"/>
                <a:cs typeface="Times New Roman" panose="02020603050405020304" pitchFamily="18" charset="0"/>
              </a:rPr>
            </a:br>
            <a:r>
              <a:rPr lang="en-US" sz="2800" dirty="0" smtClean="0">
                <a:latin typeface="Times New Roman" panose="02020603050405020304" pitchFamily="18" charset="0"/>
                <a:cs typeface="Times New Roman" panose="02020603050405020304" pitchFamily="18" charset="0"/>
              </a:rPr>
              <a:t>  </a:t>
            </a:r>
            <a:endParaRPr lang="it-IT" sz="2800" dirty="0">
              <a:latin typeface="Times New Roman" panose="02020603050405020304" pitchFamily="18" charset="0"/>
              <a:cs typeface="Times New Roman" panose="02020603050405020304" pitchFamily="18" charset="0"/>
            </a:endParaRPr>
          </a:p>
        </p:txBody>
      </p:sp>
      <p:pic>
        <p:nvPicPr>
          <p:cNvPr id="4" name="Immagine 3"/>
          <p:cNvPicPr>
            <a:picLocks noChangeAspect="1"/>
          </p:cNvPicPr>
          <p:nvPr/>
        </p:nvPicPr>
        <p:blipFill>
          <a:blip r:embed="rId4"/>
          <a:stretch>
            <a:fillRect/>
          </a:stretch>
        </p:blipFill>
        <p:spPr>
          <a:xfrm>
            <a:off x="170678" y="2708920"/>
            <a:ext cx="5049394" cy="4056209"/>
          </a:xfrm>
          <a:prstGeom prst="rect">
            <a:avLst/>
          </a:prstGeom>
        </p:spPr>
      </p:pic>
      <p:graphicFrame>
        <p:nvGraphicFramePr>
          <p:cNvPr id="5" name="Tabella 4"/>
          <p:cNvGraphicFramePr>
            <a:graphicFrameLocks noGrp="1"/>
          </p:cNvGraphicFramePr>
          <p:nvPr>
            <p:extLst>
              <p:ext uri="{D42A27DB-BD31-4B8C-83A1-F6EECF244321}">
                <p14:modId xmlns:p14="http://schemas.microsoft.com/office/powerpoint/2010/main" val="3732815350"/>
              </p:ext>
            </p:extLst>
          </p:nvPr>
        </p:nvGraphicFramePr>
        <p:xfrm>
          <a:off x="5522640" y="3867875"/>
          <a:ext cx="3621360" cy="2243328"/>
        </p:xfrm>
        <a:graphic>
          <a:graphicData uri="http://schemas.openxmlformats.org/drawingml/2006/table">
            <a:tbl>
              <a:tblPr>
                <a:tableStyleId>{5C22544A-7EE6-4342-B048-85BDC9FD1C3A}</a:tableStyleId>
              </a:tblPr>
              <a:tblGrid>
                <a:gridCol w="3621360">
                  <a:extLst>
                    <a:ext uri="{9D8B030D-6E8A-4147-A177-3AD203B41FA5}">
                      <a16:colId xmlns:a16="http://schemas.microsoft.com/office/drawing/2014/main" val="1870609152"/>
                    </a:ext>
                  </a:extLst>
                </a:gridCol>
              </a:tblGrid>
              <a:tr h="1865381">
                <a:tc>
                  <a:txBody>
                    <a:bodyPr/>
                    <a:lstStyle/>
                    <a:p>
                      <a:pPr>
                        <a:lnSpc>
                          <a:spcPct val="115000"/>
                        </a:lnSpc>
                        <a:spcAft>
                          <a:spcPts val="0"/>
                        </a:spcAft>
                      </a:pPr>
                      <a:r>
                        <a:rPr lang="en-US" sz="3200" b="1" dirty="0">
                          <a:solidFill>
                            <a:srgbClr val="3A90F8"/>
                          </a:solidFill>
                          <a:effectLst/>
                          <a:latin typeface="Times New Roman" panose="02020603050405020304" pitchFamily="18" charset="0"/>
                          <a:cs typeface="Times New Roman" panose="02020603050405020304" pitchFamily="18" charset="0"/>
                        </a:rPr>
                        <a:t>Precipitation can fall towards the Earth also as </a:t>
                      </a:r>
                      <a:r>
                        <a:rPr lang="en-US" sz="3200" b="1" dirty="0" smtClean="0">
                          <a:solidFill>
                            <a:srgbClr val="3A90F8"/>
                          </a:solidFill>
                          <a:effectLst/>
                          <a:latin typeface="Times New Roman" panose="02020603050405020304" pitchFamily="18" charset="0"/>
                          <a:cs typeface="Times New Roman" panose="02020603050405020304" pitchFamily="18" charset="0"/>
                        </a:rPr>
                        <a:t>snow, rain, hail, </a:t>
                      </a:r>
                      <a:r>
                        <a:rPr lang="en-US" sz="3200" b="1" dirty="0">
                          <a:solidFill>
                            <a:srgbClr val="3A90F8"/>
                          </a:solidFill>
                          <a:effectLst/>
                          <a:latin typeface="Times New Roman" panose="02020603050405020304" pitchFamily="18" charset="0"/>
                          <a:cs typeface="Times New Roman" panose="02020603050405020304" pitchFamily="18" charset="0"/>
                        </a:rPr>
                        <a:t>or fog . </a:t>
                      </a:r>
                      <a:endParaRPr lang="it-IT" sz="3200" b="1" dirty="0">
                        <a:solidFill>
                          <a:srgbClr val="3A90F8"/>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19631513"/>
                  </a:ext>
                </a:extLst>
              </a:tr>
            </a:tbl>
          </a:graphicData>
        </a:graphic>
      </p:graphicFrame>
      <p:sp>
        <p:nvSpPr>
          <p:cNvPr id="6" name="Rectangle 1"/>
          <p:cNvSpPr>
            <a:spLocks noChangeArrowheads="1"/>
          </p:cNvSpPr>
          <p:nvPr/>
        </p:nvSpPr>
        <p:spPr bwMode="auto">
          <a:xfrm>
            <a:off x="2483451" y="3259929"/>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sp>
        <p:nvSpPr>
          <p:cNvPr id="8" name="Rectangle 2"/>
          <p:cNvSpPr>
            <a:spLocks noChangeArrowheads="1"/>
          </p:cNvSpPr>
          <p:nvPr/>
        </p:nvSpPr>
        <p:spPr bwMode="auto">
          <a:xfrm>
            <a:off x="2481263" y="3884613"/>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pic>
        <p:nvPicPr>
          <p:cNvPr id="3" name="Segnale acust. regist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686736" y="2852235"/>
            <a:ext cx="609600" cy="609600"/>
          </a:xfrm>
          <a:prstGeom prst="rect">
            <a:avLst/>
          </a:prstGeom>
        </p:spPr>
      </p:pic>
    </p:spTree>
    <p:extLst>
      <p:ext uri="{BB962C8B-B14F-4D97-AF65-F5344CB8AC3E}">
        <p14:creationId xmlns:p14="http://schemas.microsoft.com/office/powerpoint/2010/main" val="3638444739"/>
      </p:ext>
    </p:extLst>
  </p:cSld>
  <p:clrMapOvr>
    <a:masterClrMapping/>
  </p:clrMapOvr>
  <p:transition spd="med" advClick="0" advTm="1000">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3"/>
                    </p:tgtEl>
                  </p:cond>
                </p:stCondLst>
                <p:endSync evt="end" delay="0">
                  <p:rtn val="all"/>
                </p:endSync>
                <p:childTnLst>
                  <p:par>
                    <p:cTn id="11" fill="hold">
                      <p:stCondLst>
                        <p:cond delay="0"/>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20519" fill="hold"/>
                                        <p:tgtEl>
                                          <p:spTgt spid="3"/>
                                        </p:tgtEl>
                                      </p:cBhvr>
                                    </p:cmd>
                                  </p:childTnLst>
                                </p:cTn>
                              </p:par>
                            </p:childTnLst>
                          </p:cTn>
                        </p:par>
                      </p:childTnLst>
                    </p:cTn>
                  </p:par>
                </p:childTnLst>
              </p:cTn>
              <p:nextCondLst>
                <p:cond evt="onClick" delay="0">
                  <p:tgtEl>
                    <p:spTgt spid="3"/>
                  </p:tgtEl>
                </p:cond>
              </p:nextCondLst>
            </p:seq>
            <p:audio>
              <p:cMediaNode vol="80000">
                <p:cTn id="15" fill="hold" display="0">
                  <p:stCondLst>
                    <p:cond delay="indefinite"/>
                  </p:stCondLst>
                  <p:endCondLst>
                    <p:cond evt="onStopAudio" delay="0">
                      <p:tgtEl>
                        <p:sldTgt/>
                      </p:tgtEl>
                    </p:cond>
                  </p:endCondLst>
                </p:cTn>
                <p:tgtEl>
                  <p:spTgt spid="3"/>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quinozio">
  <a:themeElements>
    <a:clrScheme name="Equinozio">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Equinozio">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Equinozio">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751</TotalTime>
  <Words>266</Words>
  <Application>Microsoft Office PowerPoint</Application>
  <PresentationFormat>Presentazione su schermo (4:3)</PresentationFormat>
  <Paragraphs>47</Paragraphs>
  <Slides>15</Slides>
  <Notes>1</Notes>
  <HiddenSlides>0</HiddenSlides>
  <MMClips>10</MMClips>
  <ScaleCrop>false</ScaleCrop>
  <HeadingPairs>
    <vt:vector size="6" baseType="variant">
      <vt:variant>
        <vt:lpstr>Caratteri utilizzati</vt:lpstr>
      </vt:variant>
      <vt:variant>
        <vt:i4>5</vt:i4>
      </vt:variant>
      <vt:variant>
        <vt:lpstr>Tema</vt:lpstr>
      </vt:variant>
      <vt:variant>
        <vt:i4>1</vt:i4>
      </vt:variant>
      <vt:variant>
        <vt:lpstr>Titoli diapositive</vt:lpstr>
      </vt:variant>
      <vt:variant>
        <vt:i4>15</vt:i4>
      </vt:variant>
    </vt:vector>
  </HeadingPairs>
  <TitlesOfParts>
    <vt:vector size="21" baseType="lpstr">
      <vt:lpstr>Algerian</vt:lpstr>
      <vt:lpstr>Calibri</vt:lpstr>
      <vt:lpstr>Constantia</vt:lpstr>
      <vt:lpstr>Times New Roman</vt:lpstr>
      <vt:lpstr>Wingdings 2</vt:lpstr>
      <vt:lpstr>Equinozio</vt:lpstr>
      <vt:lpstr>             THE WATER CYCLE</vt:lpstr>
      <vt:lpstr>KEY WORDS </vt:lpstr>
      <vt:lpstr>LOOK AND LISTEN</vt:lpstr>
      <vt:lpstr>Do not waste water</vt:lpstr>
      <vt:lpstr>       Listen and read.Then draw and colour  “The story of the raindrop.” </vt:lpstr>
      <vt:lpstr>While relaxing in the ocean the sun heats me up and I turn into water vapor during the process of Evaporation. When this happens I go back into the air </vt:lpstr>
      <vt:lpstr>Presentazione standard di PowerPoint</vt:lpstr>
      <vt:lpstr>While in the air I get really cold and I turn back into liquid forming clouds. This process is called condensation. </vt:lpstr>
      <vt:lpstr>Soon all my friends join me and the cloud gets so full that it can no longer hold us all in. When this happens we head back to Earth. This is the process of precipitation.     </vt:lpstr>
      <vt:lpstr>Drops of rain, snowflakes or little drops of fog come back to Earth and the fun starts all over again. </vt:lpstr>
      <vt:lpstr>Watch the video</vt:lpstr>
      <vt:lpstr> A song “The water cycle” https://www.youtube.com/watch?v=TWb4KlM2vts Takes the water and moves it Up and down and all around the Earth Evaporation comes When the heat from the Sun Warms up all the groundwater Then it turns to water vapor Condensation takes over It goes up to the clouds Water vapor cools down And it changes to a liquid, now Precipitation happens When the drops get big It falls like rain, snow, sleet, and hail upon my head I know it's the water cycle happening again Evaporation, condensation, precipitation  The water cycle Takes the water and moves it Up and down and all around the Earth  </vt:lpstr>
      <vt:lpstr>  Make a rain cloud You need: a tray, a jar, water, ice-cubes.  </vt:lpstr>
      <vt:lpstr>             Don’t pollute the rivers, lakes, sea </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WATER CYCLE</dc:title>
  <dc:creator>Perna</dc:creator>
  <cp:lastModifiedBy>MyPc</cp:lastModifiedBy>
  <cp:revision>90</cp:revision>
  <dcterms:created xsi:type="dcterms:W3CDTF">2017-04-18T19:43:08Z</dcterms:created>
  <dcterms:modified xsi:type="dcterms:W3CDTF">2020-12-04T12:44:53Z</dcterms:modified>
</cp:coreProperties>
</file>