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AF878A3-F5E8-4330-88DD-1F6E2D342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5D76DC00-CF15-4FE9-A1D0-CC3C34BDA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3931082C-ED09-4203-A685-C5947757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8BBD-0753-4DFD-AE29-327416CB8054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9788660-AA6D-4319-93DF-7040A0B3E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A0467FA-B312-47F6-B536-51043690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E438-7B6A-467E-B830-A218BA301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97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670A471-8799-4AED-ADC1-34CBC8440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052E729C-0E1B-4E46-9280-77BF8429D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ED5182D-D1B9-4D41-A671-2D0FD2B8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8BBD-0753-4DFD-AE29-327416CB8054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DF7FB07-659A-4A50-93D2-9F947628F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54EECC5-8100-4738-97BB-0ED11824E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E438-7B6A-467E-B830-A218BA301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56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55B57428-A046-441F-BCFC-7CB19D172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D68BD108-1F40-4E5B-A643-B53824E97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51C2552-2908-4DF2-81A4-63157075A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8BBD-0753-4DFD-AE29-327416CB8054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430B644-217E-4E33-A0D7-4BE2F7184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AE2680C-1D7A-417E-AA98-1574C5BD1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E438-7B6A-467E-B830-A218BA301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907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264EA10-7562-4F08-96C4-5F98B3AAB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A838EA5-4826-4CE9-A0CB-E09DF5E15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7D0B4AD-7139-4D82-8173-49D7128B9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8BBD-0753-4DFD-AE29-327416CB8054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3BAC1AE-0F7C-4283-A272-6E0DCC310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7388A32-C630-45CB-9DEE-C7ED49F0F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E438-7B6A-467E-B830-A218BA301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962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3F7A6A-E95D-4E09-B36B-A5CAC15D4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42C2B60-435F-4B10-B1D8-553AABDAC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8C2439B-EBDD-4004-B6DA-7D676496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8BBD-0753-4DFD-AE29-327416CB8054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69D972E-FD13-47F4-8569-CA8474CF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CC9FD64-E237-49DA-8782-9C8384EA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E438-7B6A-467E-B830-A218BA301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08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FABB20B-A352-4C92-8F34-176BEAE97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44521FA-8ADE-4A34-AE62-74983FA57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DF2A4893-A5E7-4E99-8282-FA4B591A2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4834271-C1E0-4C73-BA15-E22BA088D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8BBD-0753-4DFD-AE29-327416CB8054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8617CAA2-F22A-43FA-B3F3-655CA6D4F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F001F765-84D9-439D-83D5-82E2953AF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E438-7B6A-467E-B830-A218BA301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30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E9713BE-1BA0-4A5E-878B-CB2711A6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812B5E1-7DE8-4DC5-8947-8EBCF1012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6CB71850-630D-423A-8379-E5FB81D77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C9624CFC-2B94-4C99-8466-EA1A0BDEB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E7262313-9EC8-44E5-921F-B7B2A5A629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B564E9F3-3FB0-444F-8AD0-A09E0EC69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8BBD-0753-4DFD-AE29-327416CB8054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5FAD6456-316A-428F-BC19-4F342208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0868353A-88DD-4DC6-B61F-3AA76E41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E438-7B6A-467E-B830-A218BA301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49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72666B9-9118-4C9F-B6C3-E3951237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F81AC92F-15CF-46BD-85FF-C1BDF3D86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8BBD-0753-4DFD-AE29-327416CB8054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F2C8B58-ED23-418B-B4F2-530CA65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8FFCC645-0B73-49BD-B76C-69B00C7ED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E438-7B6A-467E-B830-A218BA301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09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39CCD8C8-9EEA-4A1F-937C-AA202FD56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8BBD-0753-4DFD-AE29-327416CB8054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D6347F2B-8989-46D9-AF8E-155405D2A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DB94CAB-687D-420F-B74E-A057A17EA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E438-7B6A-467E-B830-A218BA301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5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9DD0F5F-CA45-4D28-A0EE-4BC3376E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CD1ABFC-FF20-429B-B7F0-FB24967E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5FC8A68-2020-4069-B19A-0625A8384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0A67CFE-4856-4B61-A88C-183D813B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8BBD-0753-4DFD-AE29-327416CB8054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3FD17611-7531-4D85-81DC-38485F76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0515597-347C-4004-8790-1DCB0E98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E438-7B6A-467E-B830-A218BA301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63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5F292F9-1046-4F08-AA0E-AFDD7F27F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89A37FE-EB96-4DC0-86D2-730C7DD6C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27A27654-0BE8-4CE9-B703-C4798C642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EC8CE952-7DDB-4F0A-ABE1-2A621B6F6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8BBD-0753-4DFD-AE29-327416CB8054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5557DC73-BA33-406C-A28F-4FE614303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CD7BA01-5701-4D62-BB08-2FC80E74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E438-7B6A-467E-B830-A218BA301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839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D2D39156-325E-477D-8C0B-BE1437E00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F6A7669-45F3-4BA7-8CAB-95B942D21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80FC8C3-2268-4BE9-8381-40074E114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8BBD-0753-4DFD-AE29-327416CB8054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C07BAFA-77E7-4FCF-A9BD-A79B73B5B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3302EDE-93A2-4410-975E-655DE71AB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5E438-7B6A-467E-B830-A218BA301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26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1D2A1F53-BDD3-4264-AEF6-6BDAD6844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778" y="918380"/>
            <a:ext cx="2525443" cy="2971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7B69FCD-ECC9-47A7-B806-F058B8089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it-IT" sz="9600" dirty="0"/>
              <a:t>T </a:t>
            </a:r>
            <a:r>
              <a:rPr lang="it-IT" dirty="0"/>
              <a:t> </a:t>
            </a:r>
            <a:r>
              <a:rPr lang="it-IT" sz="3200" dirty="0"/>
              <a:t>di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072AF99B-160A-4EF8-9F77-DBA30315D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9280" y="4407877"/>
            <a:ext cx="4998719" cy="1613095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/>
              <a:t>Ambito </a:t>
            </a:r>
            <a:r>
              <a:rPr lang="it-IT" b="1" dirty="0" smtClean="0"/>
              <a:t>Linguistico - espressivo</a:t>
            </a:r>
          </a:p>
          <a:p>
            <a:r>
              <a:rPr lang="it-IT" b="1" dirty="0" smtClean="0"/>
              <a:t>Attività </a:t>
            </a:r>
            <a:r>
              <a:rPr lang="it-IT" b="1" dirty="0"/>
              <a:t>Inclusiva</a:t>
            </a:r>
          </a:p>
          <a:p>
            <a:r>
              <a:rPr lang="it-IT" b="1" dirty="0"/>
              <a:t>Plesso Rodari- I A e B </a:t>
            </a:r>
          </a:p>
          <a:p>
            <a:r>
              <a:rPr lang="it-IT" b="1" dirty="0"/>
              <a:t>Ins. </a:t>
            </a:r>
            <a:r>
              <a:rPr lang="it-IT" b="1" dirty="0" smtClean="0"/>
              <a:t>Tedesco - D’Avanzo – Napolitano F.</a:t>
            </a:r>
            <a:endParaRPr lang="it-IT" b="1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270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28FAEE9-248F-41CE-B8A4-529A5D069A1F}"/>
              </a:ext>
            </a:extLst>
          </p:cNvPr>
          <p:cNvSpPr txBox="1"/>
          <p:nvPr/>
        </p:nvSpPr>
        <p:spPr>
          <a:xfrm>
            <a:off x="3108960" y="590843"/>
            <a:ext cx="645707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 Topo</a:t>
            </a:r>
          </a:p>
          <a:p>
            <a:endParaRPr lang="it-IT" b="1" dirty="0"/>
          </a:p>
          <a:p>
            <a:endParaRPr lang="it-IT" dirty="0"/>
          </a:p>
          <a:p>
            <a:r>
              <a:rPr lang="it-IT" b="1" dirty="0"/>
              <a:t>Topo</a:t>
            </a:r>
            <a:r>
              <a:rPr lang="it-IT" dirty="0"/>
              <a:t>  è un grazioso animaletto  molto ricco. E’ seduto sopra un </a:t>
            </a:r>
            <a:r>
              <a:rPr lang="it-IT" b="1" dirty="0"/>
              <a:t>tavolo</a:t>
            </a:r>
            <a:r>
              <a:rPr lang="it-IT" dirty="0"/>
              <a:t> che difende il suo tesoro. Guai a chi si avvicina!</a:t>
            </a:r>
          </a:p>
          <a:p>
            <a:r>
              <a:rPr lang="it-IT" b="1" dirty="0"/>
              <a:t>Topo</a:t>
            </a:r>
            <a:r>
              <a:rPr lang="it-IT" dirty="0"/>
              <a:t> guarda il suo </a:t>
            </a:r>
            <a:r>
              <a:rPr lang="it-IT" b="1" dirty="0"/>
              <a:t>tesoro </a:t>
            </a:r>
            <a:r>
              <a:rPr lang="it-IT" dirty="0"/>
              <a:t>e aspetta il giorno in cui consumarlo . Non mangia, non beve, guarda il suo </a:t>
            </a:r>
            <a:r>
              <a:rPr lang="it-IT" b="1" dirty="0"/>
              <a:t>tesoro</a:t>
            </a:r>
            <a:r>
              <a:rPr lang="it-IT" dirty="0"/>
              <a:t> e aspetta. </a:t>
            </a:r>
          </a:p>
          <a:p>
            <a:r>
              <a:rPr lang="it-IT" dirty="0"/>
              <a:t>Passa il </a:t>
            </a:r>
            <a:r>
              <a:rPr lang="it-IT" b="1" dirty="0"/>
              <a:t>tempo</a:t>
            </a:r>
            <a:r>
              <a:rPr lang="it-IT" dirty="0"/>
              <a:t>, </a:t>
            </a:r>
            <a:r>
              <a:rPr lang="it-IT" b="1" dirty="0"/>
              <a:t>tanto</a:t>
            </a:r>
            <a:r>
              <a:rPr lang="it-IT" dirty="0"/>
              <a:t>, forse </a:t>
            </a:r>
            <a:r>
              <a:rPr lang="it-IT" b="1" dirty="0"/>
              <a:t>troppo.</a:t>
            </a:r>
          </a:p>
          <a:p>
            <a:r>
              <a:rPr lang="it-IT" dirty="0"/>
              <a:t>La </a:t>
            </a:r>
            <a:r>
              <a:rPr lang="it-IT" b="1" dirty="0"/>
              <a:t>torta</a:t>
            </a:r>
            <a:r>
              <a:rPr lang="it-IT" dirty="0"/>
              <a:t>, il </a:t>
            </a:r>
            <a:r>
              <a:rPr lang="it-IT" b="1" dirty="0"/>
              <a:t>tanto</a:t>
            </a:r>
            <a:r>
              <a:rPr lang="it-IT" dirty="0"/>
              <a:t> desiderato </a:t>
            </a:r>
            <a:r>
              <a:rPr lang="it-IT" b="1" dirty="0"/>
              <a:t>tesoro</a:t>
            </a:r>
            <a:r>
              <a:rPr lang="it-IT" dirty="0"/>
              <a:t>, finisce per rovinarsi. Allora il ricco </a:t>
            </a:r>
            <a:r>
              <a:rPr lang="it-IT" b="1" dirty="0"/>
              <a:t>topo</a:t>
            </a:r>
            <a:r>
              <a:rPr lang="it-IT" dirty="0"/>
              <a:t> diventa povero, ma non si perde d’animo: si mette subito alla ricerca di un nuovo </a:t>
            </a:r>
            <a:r>
              <a:rPr lang="it-IT" b="1" dirty="0"/>
              <a:t>tesoro</a:t>
            </a:r>
            <a:r>
              <a:rPr lang="it-IT" dirty="0"/>
              <a:t>, con la promessa a sé stesso che appena </a:t>
            </a:r>
            <a:r>
              <a:rPr lang="it-IT" b="1" dirty="0"/>
              <a:t>trovato</a:t>
            </a:r>
            <a:r>
              <a:rPr lang="it-IT" dirty="0"/>
              <a:t> se lo mangerà.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Qual è il tesoro del nostro grazioso animaletto Topo?</a:t>
            </a:r>
          </a:p>
        </p:txBody>
      </p:sp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xmlns="" id="{C37FEAB5-593A-45FF-AC45-8AC11C11A0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66031" y="479473"/>
            <a:ext cx="609600" cy="6096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9F3AC90-1ACD-41A3-ABF4-CE17F8C3F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637" y="4980307"/>
            <a:ext cx="2469685" cy="139822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37ECA822-A129-4774-B2C3-501F96147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2906" y="4980307"/>
            <a:ext cx="2143125" cy="13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0D01216B-27A1-41EC-91FD-4F6115632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7" t="12324" b="44950"/>
          <a:stretch/>
        </p:blipFill>
        <p:spPr>
          <a:xfrm>
            <a:off x="844062" y="1553190"/>
            <a:ext cx="3801696" cy="20134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4A60B20E-0E0F-4713-8A7F-0CB2D679F1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772"/>
          <a:stretch/>
        </p:blipFill>
        <p:spPr>
          <a:xfrm>
            <a:off x="844062" y="4084316"/>
            <a:ext cx="3801696" cy="222234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05C20783-709B-4318-8BD9-19FA634A42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32" t="14223" r="3172" b="44622"/>
          <a:stretch/>
        </p:blipFill>
        <p:spPr>
          <a:xfrm>
            <a:off x="6284838" y="1553190"/>
            <a:ext cx="3675088" cy="201349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096EA7E3-947C-4B84-B7C1-F7E88AEBD2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725"/>
          <a:stretch/>
        </p:blipFill>
        <p:spPr>
          <a:xfrm>
            <a:off x="6095998" y="4199203"/>
            <a:ext cx="3990535" cy="210745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003F44EA-AEC3-4B67-A6B3-D33F048823CB}"/>
              </a:ext>
            </a:extLst>
          </p:cNvPr>
          <p:cNvSpPr txBox="1"/>
          <p:nvPr/>
        </p:nvSpPr>
        <p:spPr>
          <a:xfrm>
            <a:off x="1463040" y="551341"/>
            <a:ext cx="896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Riordina le sequenza della storia numerandole da 1 a 4 e poi raccontala.</a:t>
            </a:r>
          </a:p>
        </p:txBody>
      </p:sp>
    </p:spTree>
    <p:extLst>
      <p:ext uri="{BB962C8B-B14F-4D97-AF65-F5344CB8AC3E}">
        <p14:creationId xmlns:p14="http://schemas.microsoft.com/office/powerpoint/2010/main" val="82039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35123687-88FD-4B1F-BA08-66BD7C4C730F}"/>
              </a:ext>
            </a:extLst>
          </p:cNvPr>
          <p:cNvSpPr txBox="1"/>
          <p:nvPr/>
        </p:nvSpPr>
        <p:spPr>
          <a:xfrm>
            <a:off x="1012873" y="3591507"/>
            <a:ext cx="4097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https://youtu.be/j48jM2KFRjo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724B90DF-D6A6-4E6D-9181-02515CD78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3" y="903699"/>
            <a:ext cx="5355102" cy="283830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77377129-2E8B-493D-87E0-6E86F70D18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25" t="17231" r="38239" b="51948"/>
          <a:stretch/>
        </p:blipFill>
        <p:spPr>
          <a:xfrm>
            <a:off x="7900250" y="1106834"/>
            <a:ext cx="1534481" cy="346516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F1E50D1-BA0E-45B4-BFC2-35F9F053701D}"/>
              </a:ext>
            </a:extLst>
          </p:cNvPr>
          <p:cNvSpPr txBox="1"/>
          <p:nvPr/>
        </p:nvSpPr>
        <p:spPr>
          <a:xfrm>
            <a:off x="8074855" y="534367"/>
            <a:ext cx="3104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</a:t>
            </a:r>
            <a:r>
              <a:rPr lang="it-IT" dirty="0">
                <a:solidFill>
                  <a:srgbClr val="FF0000"/>
                </a:solidFill>
              </a:rPr>
              <a:t> T </a:t>
            </a:r>
            <a:r>
              <a:rPr lang="it-IT" dirty="0"/>
              <a:t>in tanti modi</a:t>
            </a: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C3D3CAA4-3418-4AFE-9D76-A798C6C97F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20" t="50000"/>
          <a:stretch/>
        </p:blipFill>
        <p:spPr>
          <a:xfrm>
            <a:off x="9819249" y="1106835"/>
            <a:ext cx="1534482" cy="346516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75B51DC4-C0D7-46B1-B7D5-E271F5757E54}"/>
              </a:ext>
            </a:extLst>
          </p:cNvPr>
          <p:cNvSpPr txBox="1"/>
          <p:nvPr/>
        </p:nvSpPr>
        <p:spPr>
          <a:xfrm>
            <a:off x="8501572" y="4895557"/>
            <a:ext cx="310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BUON DIVERTIMENTO</a:t>
            </a:r>
          </a:p>
        </p:txBody>
      </p:sp>
    </p:spTree>
    <p:extLst>
      <p:ext uri="{BB962C8B-B14F-4D97-AF65-F5344CB8AC3E}">
        <p14:creationId xmlns:p14="http://schemas.microsoft.com/office/powerpoint/2010/main" val="40863001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168</Words>
  <Application>Microsoft Office PowerPoint</Application>
  <PresentationFormat>Personalizzato</PresentationFormat>
  <Paragraphs>19</Paragraphs>
  <Slides>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T  di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 di</dc:title>
  <dc:creator>Tiziana</dc:creator>
  <cp:lastModifiedBy>Enzo</cp:lastModifiedBy>
  <cp:revision>8</cp:revision>
  <dcterms:created xsi:type="dcterms:W3CDTF">2020-12-02T14:08:30Z</dcterms:created>
  <dcterms:modified xsi:type="dcterms:W3CDTF">2020-12-02T18:18:05Z</dcterms:modified>
</cp:coreProperties>
</file>