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48" r:id="rId2"/>
  </p:sldMasterIdLst>
  <p:sldIdLst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0C9FFB-15D9-415C-A64A-5B8179AD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AB2747-2688-44AA-8CC8-D59B98014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0D6FC4-8732-41DF-92D3-7E16C811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D10-C5FF-41AC-92FA-B7D29461B297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211F73-5102-4FA1-8D54-F6C6D094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806CC4-FFA6-4B7F-886B-06E59687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1EAE-C75F-489B-BC1B-C64927C0B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07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C6ABC-E0D0-40E7-A191-0C94AAAB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127FA5-066E-4E57-86C9-8331D7C52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A80F1C-80D1-4348-A16F-78D368DF1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F30B-4161-4F4A-A03E-7158A77BB28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5659AA-CA0E-4048-96EC-EA0225E5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2AB907-0846-4BFF-A198-26BEF242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0DC9-8124-45FF-AAA9-401CB34C7B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88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AB8D245-00B6-4A6F-B6A0-F4F1BD47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BB420D-D144-4B74-8E75-8434B63F7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AE3BA8-E956-4158-8F02-E1C7F80CD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1CD10-C5FF-41AC-92FA-B7D29461B297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3BFA8A-85EA-4076-8423-2462D0B5A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BB5BAF-5F9C-4B05-8D05-3DE4AEF22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81EAE-C75F-489B-BC1B-C64927C0B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93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69D4AA-C1E1-43E7-A890-EA2C9C08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8CD289-87CF-4824-BFED-3081BE35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6B76C7-B6F6-4628-A107-A3EDD3383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DF30B-4161-4F4A-A03E-7158A77BB28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64DBA7-85D1-4659-A228-43579062B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0E3A38-3202-4004-B9EB-F512E319B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0DC9-8124-45FF-AAA9-401CB34C7B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28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FwMNLXNRI8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JjvVumtcr8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79">
            <a:extLst>
              <a:ext uri="{FF2B5EF4-FFF2-40B4-BE49-F238E27FC236}">
                <a16:creationId xmlns:a16="http://schemas.microsoft.com/office/drawing/2014/main" id="{0CD47A37-9F28-4E3C-A59D-7E14FEE20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" r="38932" b="-1"/>
          <a:stretch/>
        </p:blipFill>
        <p:spPr>
          <a:xfrm>
            <a:off x="6086345" y="10"/>
            <a:ext cx="6105655" cy="6857990"/>
          </a:xfrm>
          <a:prstGeom prst="rect">
            <a:avLst/>
          </a:prstGeom>
        </p:spPr>
      </p:pic>
      <p:sp>
        <p:nvSpPr>
          <p:cNvPr id="82" name="Rectangle 83">
            <a:extLst>
              <a:ext uri="{FF2B5EF4-FFF2-40B4-BE49-F238E27FC236}">
                <a16:creationId xmlns:a16="http://schemas.microsoft.com/office/drawing/2014/main" id="{342D24BD-D4F4-48F4-9D0A-94C709D28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0565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67DF1F5-B180-425E-B816-4EE689B6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40081"/>
            <a:ext cx="4806184" cy="412327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600">
                <a:solidFill>
                  <a:schemeClr val="bg1"/>
                </a:solidFill>
              </a:rPr>
              <a:t>“ Ri-elaboriamo”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Laboratorio di riciclo creativo per biglietti e manufatti augurali</a:t>
            </a:r>
            <a:br>
              <a:rPr lang="en-US" sz="3600">
                <a:solidFill>
                  <a:schemeClr val="bg1"/>
                </a:solidFill>
              </a:rPr>
            </a:b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Classi III-IV F Plesso Fra’Siciliano</a:t>
            </a:r>
            <a:br>
              <a:rPr lang="en-US" sz="3600">
                <a:solidFill>
                  <a:schemeClr val="bg1"/>
                </a:solidFill>
              </a:rPr>
            </a:b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917CE2-4F54-49E7-829D-B8DA3C39D3D1}"/>
              </a:ext>
            </a:extLst>
          </p:cNvPr>
          <p:cNvSpPr txBox="1"/>
          <p:nvPr/>
        </p:nvSpPr>
        <p:spPr>
          <a:xfrm>
            <a:off x="652750" y="4901783"/>
            <a:ext cx="4806184" cy="13161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3200">
                <a:solidFill>
                  <a:schemeClr val="accent1">
                    <a:lumMod val="20000"/>
                    <a:lumOff val="80000"/>
                  </a:schemeClr>
                </a:solidFill>
              </a:rPr>
              <a:t>Doc. Pascale Maria Rosaria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Addobbo a fiocco di neve">
                <a:extLst>
                  <a:ext uri="{FF2B5EF4-FFF2-40B4-BE49-F238E27FC236}">
                    <a16:creationId xmlns:a16="http://schemas.microsoft.com/office/drawing/2014/main" id="{B3A2E6CD-77C2-47E1-9367-BA8D854FBB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1484115"/>
                  </p:ext>
                </p:extLst>
              </p:nvPr>
            </p:nvGraphicFramePr>
            <p:xfrm>
              <a:off x="6752241" y="515179"/>
              <a:ext cx="3799731" cy="341044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99731" cy="3410440"/>
                    </a:xfrm>
                    <a:prstGeom prst="rect">
                      <a:avLst/>
                    </a:prstGeom>
                  </am3d:spPr>
                  <am3d:camera>
                    <am3d:pos x="0" y="0" z="632927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88117" d="1000000"/>
                    <am3d:preTrans dx="0" dy="-1619779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30837" ay="-213" az="-1079999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Addobbo a fiocco di neve">
                <a:extLst>
                  <a:ext uri="{FF2B5EF4-FFF2-40B4-BE49-F238E27FC236}">
                    <a16:creationId xmlns:a16="http://schemas.microsoft.com/office/drawing/2014/main" id="{B3A2E6CD-77C2-47E1-9367-BA8D854FBB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2241" y="515179"/>
                <a:ext cx="3799731" cy="341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211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846B65-F1B4-4107-A2CD-B0C09E83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biglietti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augurali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lementi multimediali online 3" title="8 Idee per i biglietti di auguri di Natale - Tutorial">
            <a:hlinkClick r:id="" action="ppaction://media"/>
            <a:extLst>
              <a:ext uri="{FF2B5EF4-FFF2-40B4-BE49-F238E27FC236}">
                <a16:creationId xmlns:a16="http://schemas.microsoft.com/office/drawing/2014/main" id="{2F3729EE-F6BC-403A-8650-23A36E0D5A4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9729" y="815090"/>
            <a:ext cx="6438303" cy="38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8AFFB7-EE2A-4231-BB7D-96ECAED7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757" y="395927"/>
            <a:ext cx="3120272" cy="580691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E se volessimo fare un lavoretto?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Eccovi accontentati.</a:t>
            </a:r>
            <a:br>
              <a:rPr lang="it-IT" dirty="0"/>
            </a:br>
            <a:r>
              <a:rPr lang="it-IT" dirty="0">
                <a:solidFill>
                  <a:schemeClr val="accent1"/>
                </a:solidFill>
              </a:rPr>
              <a:t>Voglio vedere le foto ed i video della realizzazione.</a:t>
            </a:r>
          </a:p>
        </p:txBody>
      </p:sp>
      <p:pic>
        <p:nvPicPr>
          <p:cNvPr id="4" name="Elementi multimediali online 3" title="25 IDEE NATALIZIE ECONOMICHE MA BRILLANTI">
            <a:hlinkClick r:id="" action="ppaction://media"/>
            <a:extLst>
              <a:ext uri="{FF2B5EF4-FFF2-40B4-BE49-F238E27FC236}">
                <a16:creationId xmlns:a16="http://schemas.microsoft.com/office/drawing/2014/main" id="{FBF9B6F2-D0A3-4044-A51B-BA147FAE06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7358" y="649543"/>
            <a:ext cx="8306131" cy="580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51</Words>
  <Application>Microsoft Office PowerPoint</Application>
  <PresentationFormat>Widescreen</PresentationFormat>
  <Paragraphs>4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Tema di Office</vt:lpstr>
      <vt:lpstr>“ Ri-elaboriamo” Laboratorio di riciclo creativo per biglietti e manufatti augurali  Classi III-IV F Plesso Fra’Siciliano </vt:lpstr>
      <vt:lpstr>I biglietti augurali</vt:lpstr>
      <vt:lpstr>E se volessimo fare un lavoretto? Eccovi accontentati. Voglio vedere le foto ed i video della realizzazione.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 Ri-elaboriamo” Laboratorio di riciclo creativo per biglietti e manufatti augurali  Classi III-IV F Plesso Fra’Siciliano </dc:title>
  <dc:creator>Vincenzo Romano</dc:creator>
  <cp:lastModifiedBy>Vincenzo Romano</cp:lastModifiedBy>
  <cp:revision>4</cp:revision>
  <dcterms:created xsi:type="dcterms:W3CDTF">2020-12-16T12:32:05Z</dcterms:created>
  <dcterms:modified xsi:type="dcterms:W3CDTF">2020-12-17T10:53:50Z</dcterms:modified>
</cp:coreProperties>
</file>