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0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1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21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71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7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41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09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8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99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F161-FFFB-4881-9A01-80699AB33CA2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73E4-EBF5-476F-B06B-B509B2C0F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0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1122363"/>
            <a:ext cx="9239794" cy="431400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50377" y="5016137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Ins</a:t>
            </a:r>
            <a:r>
              <a:rPr lang="it-IT" sz="2800" b="1" dirty="0" smtClean="0">
                <a:solidFill>
                  <a:srgbClr val="FF0000"/>
                </a:solidFill>
              </a:rPr>
              <a:t>. :   Anna  Rullo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9" name="Registrazione (1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2" y="-535577"/>
            <a:ext cx="11443063" cy="78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0"/>
            <a:ext cx="9588137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12080" y="6622869"/>
            <a:ext cx="2207623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7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0"/>
            <a:ext cx="9157063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316583" y="6583680"/>
            <a:ext cx="2024743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25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0"/>
            <a:ext cx="8987246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068389" y="6583680"/>
            <a:ext cx="199861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945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Widescreen</PresentationFormat>
  <Paragraphs>1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7</cp:revision>
  <dcterms:created xsi:type="dcterms:W3CDTF">2020-11-28T10:16:16Z</dcterms:created>
  <dcterms:modified xsi:type="dcterms:W3CDTF">2020-11-28T10:46:49Z</dcterms:modified>
</cp:coreProperties>
</file>