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0"/>
            <a:ext cx="10980919" cy="6858000"/>
          </a:xfrm>
          <a:prstGeom prst="rect">
            <a:avLst/>
          </a:prstGeom>
        </p:spPr>
      </p:pic>
      <p:pic>
        <p:nvPicPr>
          <p:cNvPr id="5" name="Registrazione (1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0"/>
            <a:ext cx="7981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8" y="91440"/>
            <a:ext cx="745889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2178"/>
            <a:ext cx="7889966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5</cp:revision>
  <dcterms:created xsi:type="dcterms:W3CDTF">2020-12-17T16:01:25Z</dcterms:created>
  <dcterms:modified xsi:type="dcterms:W3CDTF">2020-12-17T16:23:04Z</dcterms:modified>
</cp:coreProperties>
</file>