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13"/>
  </p:notesMasterIdLst>
  <p:sldIdLst>
    <p:sldId id="259" r:id="rId2"/>
    <p:sldId id="257" r:id="rId3"/>
    <p:sldId id="260" r:id="rId4"/>
    <p:sldId id="258" r:id="rId5"/>
    <p:sldId id="261" r:id="rId6"/>
    <p:sldId id="262" r:id="rId7"/>
    <p:sldId id="264" r:id="rId8"/>
    <p:sldId id="263" r:id="rId9"/>
    <p:sldId id="266" r:id="rId10"/>
    <p:sldId id="267" r:id="rId11"/>
    <p:sldId id="265" r:id="rId1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61" autoAdjust="0"/>
  </p:normalViewPr>
  <p:slideViewPr>
    <p:cSldViewPr>
      <p:cViewPr varScale="1">
        <p:scale>
          <a:sx n="63" d="100"/>
          <a:sy n="63" d="100"/>
        </p:scale>
        <p:origin x="9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9E7C98-1419-4372-9C19-A2D97AD2F4F8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DBFEB-6E58-487D-811C-49A13872CCB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209717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E’ NATALE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0301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POESIA</a:t>
            </a:r>
            <a:r>
              <a:rPr lang="it-IT" baseline="0" dirty="0" smtClean="0"/>
              <a:t> DI NATALE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43494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293453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63548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106461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DBFEB-6E58-487D-811C-49A13872CCBD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495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Connettore 1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ttore 1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Oval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ttangolo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ttangolo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8" name="Connettore 1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egnaposto contenuto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2" name="Segnaposto contenuto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ttore 1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ttangolo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ttangolo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it-IT"/>
          </a:p>
        </p:txBody>
      </p:sp>
      <p:sp>
        <p:nvSpPr>
          <p:cNvPr id="15" name="Connettore 1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egnaposto contenuto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6" name="Segnaposto contenuto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25" name="Oval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val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3" name="Titolo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ttangolo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ttangolo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ttangolo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tangolo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ttangolo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ttore 1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egnaposto contenuto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10" name="Oval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val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1" name="Rettangolo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it-I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ttore 1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ttangolo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ttangolo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ttangolo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Oval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22" name="Rettangolo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ttangolo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ttangolo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ttangolo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ttangolo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60762E6-AB4E-4AA6-8893-8F858A30DA3C}" type="datetimeFigureOut">
              <a:rPr lang="it-IT" smtClean="0"/>
              <a:t>15/12/2020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it-IT"/>
          </a:p>
        </p:txBody>
      </p:sp>
      <p:sp>
        <p:nvSpPr>
          <p:cNvPr id="8" name="Rettangolo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ttore 1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Oval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Oval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C5EF1D0-3399-4CC8-BD0B-E9B58262FD0C}" type="slidenum">
              <a:rPr lang="it-IT" smtClean="0"/>
              <a:t>‹N›</a:t>
            </a:fld>
            <a:endParaRPr lang="it-IT"/>
          </a:p>
        </p:txBody>
      </p:sp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1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jpeg"/><Relationship Id="rId5" Type="http://schemas.openxmlformats.org/officeDocument/2006/relationships/hyperlink" Target="https://www.bing.com/images/search?view=detailV2&amp;ccid=XjPRYfr/&amp;id=11EFC2CC22F7E553739FC72B9E47B917C206A261&amp;thid=OIP.XjPRYfr_y4J7Zei6ryABUgHaEj&amp;mediaurl=https://www.favolefantasia.com/wp-content/uploads/2014/11/biglietti-auguri-Natale.jpg&amp;exph=308&amp;expw=500&amp;q=come+creare+biglietti+di+auguri+per+il+natale&amp;simid=608031171862069330&amp;ck=1F926EFD18F1D79AC98179AA43329B62&amp;selectedIndex=50&amp;FORM=IRPRST" TargetMode="Externa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53235"/>
            <a:ext cx="7635566" cy="554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03848" y="445940"/>
            <a:ext cx="2880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smtClean="0">
                <a:solidFill>
                  <a:prstClr val="black"/>
                </a:solidFill>
                <a:latin typeface="Calibri"/>
              </a:rPr>
              <a:t>     </a:t>
            </a:r>
            <a:r>
              <a:rPr lang="it-IT" sz="3200" dirty="0" smtClean="0">
                <a:solidFill>
                  <a:srgbClr val="FF0000"/>
                </a:solidFill>
                <a:latin typeface="Calibri"/>
              </a:rPr>
              <a:t>E</a:t>
            </a:r>
            <a:r>
              <a:rPr lang="it-IT" sz="3200" dirty="0">
                <a:solidFill>
                  <a:srgbClr val="FF0000"/>
                </a:solidFill>
                <a:latin typeface="Calibri"/>
              </a:rPr>
              <a:t>’ NATALE</a:t>
            </a:r>
          </a:p>
        </p:txBody>
      </p:sp>
    </p:spTree>
    <p:extLst>
      <p:ext uri="{BB962C8B-B14F-4D97-AF65-F5344CB8AC3E}">
        <p14:creationId xmlns:p14="http://schemas.microsoft.com/office/powerpoint/2010/main" val="24476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3888432" cy="6192688"/>
          </a:xfrm>
        </p:spPr>
        <p:txBody>
          <a:bodyPr>
            <a:normAutofit fontScale="90000"/>
          </a:bodyPr>
          <a:lstStyle/>
          <a:p>
            <a:pPr algn="l"/>
            <a:r>
              <a:rPr lang="it-IT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</a:t>
            </a: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b="1" dirty="0">
                <a:solidFill>
                  <a:srgbClr val="FF0000"/>
                </a:solidFill>
              </a:rPr>
              <a:t>Happy Christmas </a:t>
            </a:r>
            <a:r>
              <a:rPr lang="it-IT" b="1" dirty="0" smtClean="0">
                <a:solidFill>
                  <a:srgbClr val="FF0000"/>
                </a:solidFill>
              </a:rPr>
              <a:t/>
            </a:r>
            <a:br>
              <a:rPr lang="it-IT" b="1" dirty="0" smtClean="0">
                <a:solidFill>
                  <a:srgbClr val="FF0000"/>
                </a:solidFill>
              </a:rPr>
            </a:br>
            <a:r>
              <a:rPr lang="it-IT" b="1" dirty="0">
                <a:solidFill>
                  <a:srgbClr val="FF0000"/>
                </a:solidFill>
              </a:rPr>
              <a:t/>
            </a:r>
            <a:br>
              <a:rPr lang="it-IT" b="1" dirty="0">
                <a:solidFill>
                  <a:srgbClr val="FF0000"/>
                </a:solidFill>
              </a:rPr>
            </a:br>
            <a:r>
              <a:rPr lang="it-IT" b="1" dirty="0" err="1">
                <a:solidFill>
                  <a:srgbClr val="002060"/>
                </a:solidFill>
              </a:rPr>
              <a:t>Christmas</a:t>
            </a:r>
            <a:r>
              <a:rPr lang="it-IT" b="1" dirty="0">
                <a:solidFill>
                  <a:srgbClr val="002060"/>
                </a:solidFill>
              </a:rPr>
              <a:t>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a time for  party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Christmas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home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Christmas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a </a:t>
            </a:r>
            <a:r>
              <a:rPr lang="it-IT" b="1" dirty="0" err="1">
                <a:solidFill>
                  <a:srgbClr val="002060"/>
                </a:solidFill>
              </a:rPr>
              <a:t>present</a:t>
            </a:r>
            <a:r>
              <a:rPr lang="it-IT" b="1" dirty="0">
                <a:solidFill>
                  <a:srgbClr val="002060"/>
                </a:solidFill>
              </a:rPr>
              <a:t> under the  </a:t>
            </a:r>
            <a:r>
              <a:rPr lang="it-IT" b="1" dirty="0" err="1">
                <a:solidFill>
                  <a:srgbClr val="002060"/>
                </a:solidFill>
              </a:rPr>
              <a:t>tree</a:t>
            </a:r>
            <a:r>
              <a:rPr lang="it-IT" b="1" dirty="0">
                <a:solidFill>
                  <a:srgbClr val="002060"/>
                </a:solidFill>
              </a:rPr>
              <a:t/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>
                <a:solidFill>
                  <a:srgbClr val="002060"/>
                </a:solidFill>
              </a:rPr>
              <a:t>Christmas </a:t>
            </a:r>
            <a:r>
              <a:rPr lang="it-IT" b="1" dirty="0" err="1">
                <a:solidFill>
                  <a:srgbClr val="002060"/>
                </a:solidFill>
              </a:rPr>
              <a:t>is</a:t>
            </a:r>
            <a:r>
              <a:rPr lang="it-IT" b="1" dirty="0">
                <a:solidFill>
                  <a:srgbClr val="002060"/>
                </a:solidFill>
              </a:rPr>
              <a:t> love</a:t>
            </a:r>
            <a:br>
              <a:rPr lang="it-IT" b="1" dirty="0">
                <a:solidFill>
                  <a:srgbClr val="002060"/>
                </a:solidFill>
              </a:rPr>
            </a:br>
            <a:r>
              <a:rPr lang="it-IT" b="1" dirty="0" err="1">
                <a:solidFill>
                  <a:srgbClr val="002060"/>
                </a:solidFill>
              </a:rPr>
              <a:t>sweet</a:t>
            </a:r>
            <a:r>
              <a:rPr lang="it-IT" b="1" dirty="0">
                <a:solidFill>
                  <a:srgbClr val="002060"/>
                </a:solidFill>
              </a:rPr>
              <a:t> love, </a:t>
            </a:r>
            <a:r>
              <a:rPr lang="it-IT" b="1" dirty="0" err="1">
                <a:solidFill>
                  <a:srgbClr val="002060"/>
                </a:solidFill>
              </a:rPr>
              <a:t>sweet</a:t>
            </a:r>
            <a:r>
              <a:rPr lang="it-IT" b="1" dirty="0">
                <a:solidFill>
                  <a:srgbClr val="002060"/>
                </a:solidFill>
              </a:rPr>
              <a:t> love.</a:t>
            </a:r>
            <a:br>
              <a:rPr lang="it-IT" b="1" dirty="0">
                <a:solidFill>
                  <a:srgbClr val="002060"/>
                </a:solidFill>
              </a:rPr>
            </a:br>
            <a:endParaRPr lang="it-IT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5936" y="620688"/>
            <a:ext cx="4968552" cy="5976664"/>
          </a:xfrm>
          <a:prstGeom prst="rect">
            <a:avLst/>
          </a:prstGeom>
        </p:spPr>
      </p:pic>
      <p:pic>
        <p:nvPicPr>
          <p:cNvPr id="4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429120" y="6206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15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9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9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tale è stare insieme Natale è volersi bene, Natale è darsi la mano Natale è andare col cuore lontano, Natale è insieme c...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8572"/>
            <a:ext cx="8424936" cy="556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3203848" y="404664"/>
            <a:ext cx="36199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3200" dirty="0" smtClean="0">
                <a:solidFill>
                  <a:srgbClr val="FF0000"/>
                </a:solidFill>
                <a:latin typeface="Calibri"/>
              </a:rPr>
              <a:t> NATALE E’…</a:t>
            </a:r>
            <a:endParaRPr lang="it-IT" sz="32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6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372200" y="26064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90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611560" y="1700808"/>
            <a:ext cx="8532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>
                <a:solidFill>
                  <a:srgbClr val="1A0DAB"/>
                </a:solidFill>
              </a:rPr>
              <a:t>L’acrostico è </a:t>
            </a:r>
            <a:r>
              <a:rPr lang="it-IT" dirty="0">
                <a:solidFill>
                  <a:srgbClr val="1A0DAB"/>
                </a:solidFill>
              </a:rPr>
              <a:t>un componimento poetico o un gioco di parole in cui le lettere, le sillabe o le parole iniziali di ciascun verso, lette dall'alto in basso, formano un nome o una </a:t>
            </a:r>
            <a:r>
              <a:rPr lang="it-IT" dirty="0" smtClean="0">
                <a:solidFill>
                  <a:srgbClr val="1A0DAB"/>
                </a:solidFill>
              </a:rPr>
              <a:t>frase.</a:t>
            </a:r>
            <a:endParaRPr lang="it-IT" dirty="0"/>
          </a:p>
        </p:txBody>
      </p:sp>
      <p:sp>
        <p:nvSpPr>
          <p:cNvPr id="3" name="Rettangolo 2"/>
          <p:cNvSpPr/>
          <p:nvPr/>
        </p:nvSpPr>
        <p:spPr>
          <a:xfrm>
            <a:off x="2627784" y="980728"/>
            <a:ext cx="45766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3200" dirty="0">
                <a:solidFill>
                  <a:srgbClr val="FF0000"/>
                </a:solidFill>
                <a:latin typeface="Calibri"/>
              </a:rPr>
              <a:t>Che cos’è un acrostico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8921" y="2852936"/>
            <a:ext cx="5966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  <a:latin typeface="Calibri"/>
              </a:rPr>
              <a:t>Es:</a:t>
            </a:r>
          </a:p>
        </p:txBody>
      </p:sp>
      <p:sp>
        <p:nvSpPr>
          <p:cNvPr id="5" name="Rettangolo 4"/>
          <p:cNvSpPr/>
          <p:nvPr/>
        </p:nvSpPr>
        <p:spPr>
          <a:xfrm>
            <a:off x="1547664" y="2852936"/>
            <a:ext cx="3006080" cy="23750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it-IT" dirty="0">
                <a:latin typeface="Calibri"/>
                <a:ea typeface="Calibri"/>
                <a:cs typeface="Times New Roman"/>
              </a:rPr>
              <a:t>vere una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</a:t>
            </a:r>
            <a:r>
              <a:rPr lang="it-IT" dirty="0">
                <a:latin typeface="Calibri"/>
                <a:ea typeface="Calibri"/>
                <a:cs typeface="Times New Roman"/>
              </a:rPr>
              <a:t>eravigliosa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it-IT" dirty="0">
                <a:latin typeface="Calibri"/>
                <a:ea typeface="Calibri"/>
                <a:cs typeface="Times New Roman"/>
              </a:rPr>
              <a:t>nstancabile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</a:t>
            </a:r>
            <a:r>
              <a:rPr lang="it-IT" dirty="0">
                <a:latin typeface="Calibri"/>
                <a:ea typeface="Calibri"/>
                <a:cs typeface="Times New Roman"/>
              </a:rPr>
              <a:t>ompagna di confidenze</a:t>
            </a:r>
            <a:endParaRPr lang="it-IT" sz="105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0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it-IT" dirty="0">
                <a:latin typeface="Calibri"/>
                <a:ea typeface="Calibri"/>
                <a:cs typeface="Times New Roman"/>
              </a:rPr>
              <a:t>iuta</a:t>
            </a:r>
            <a:endParaRPr lang="it-IT" sz="105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522429" y="2941421"/>
            <a:ext cx="2682004" cy="21980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it-IT" dirty="0">
                <a:latin typeface="Calibri"/>
                <a:ea typeface="Calibri"/>
                <a:cs typeface="Times New Roman"/>
              </a:rPr>
              <a:t>mica</a:t>
            </a:r>
            <a:endParaRPr lang="it-IT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M</a:t>
            </a:r>
            <a:r>
              <a:rPr lang="it-IT" dirty="0">
                <a:latin typeface="Calibri"/>
                <a:ea typeface="Calibri"/>
                <a:cs typeface="Times New Roman"/>
              </a:rPr>
              <a:t>ia</a:t>
            </a:r>
            <a:endParaRPr lang="it-IT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I</a:t>
            </a:r>
            <a:r>
              <a:rPr lang="it-IT" dirty="0">
                <a:latin typeface="Calibri"/>
                <a:ea typeface="Calibri"/>
                <a:cs typeface="Times New Roman"/>
              </a:rPr>
              <a:t>o</a:t>
            </a:r>
            <a:endParaRPr lang="it-IT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C</a:t>
            </a:r>
            <a:r>
              <a:rPr lang="it-IT" dirty="0">
                <a:latin typeface="Calibri"/>
                <a:ea typeface="Calibri"/>
                <a:cs typeface="Times New Roman"/>
              </a:rPr>
              <a:t>on te non mi</a:t>
            </a:r>
            <a:endParaRPr lang="it-IT" sz="10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it-IT" dirty="0">
                <a:latin typeface="Calibri"/>
                <a:ea typeface="Calibri"/>
                <a:cs typeface="Times New Roman"/>
              </a:rPr>
              <a:t>rrabbio mai</a:t>
            </a:r>
            <a:endParaRPr lang="it-IT" sz="1000" dirty="0">
              <a:effectLst/>
              <a:latin typeface="Calibri"/>
              <a:ea typeface="Calibri"/>
              <a:cs typeface="Times New Roman"/>
            </a:endParaRPr>
          </a:p>
        </p:txBody>
      </p:sp>
      <p:pic>
        <p:nvPicPr>
          <p:cNvPr id="7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56376" y="29414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496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5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416790" y="528640"/>
            <a:ext cx="8783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FF0000"/>
                </a:solidFill>
                <a:latin typeface="Calibri"/>
              </a:rPr>
              <a:t>I NOSTRI ACROSTICI 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DELLE PAROLE DI NATALE: NATALE, PACE,  STELLA, ALBERO</a:t>
            </a:r>
          </a:p>
          <a:p>
            <a:pPr lvl="0"/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ADESSO TOCCA A TE: SCEGLI UNA DELLA PAROLE E FORMA UN ACROSTICO</a:t>
            </a:r>
            <a:endParaRPr lang="it-IT" sz="2400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5076056" y="2060848"/>
            <a:ext cx="3510136" cy="3706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N</a:t>
            </a:r>
            <a:r>
              <a:rPr lang="it-IT" dirty="0">
                <a:latin typeface="Calibri"/>
                <a:ea typeface="Calibri"/>
                <a:cs typeface="Times New Roman"/>
              </a:rPr>
              <a:t>atale è arrivato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it-IT" sz="1200" dirty="0">
                <a:latin typeface="Calibri"/>
                <a:ea typeface="Calibri"/>
                <a:cs typeface="Times New Roman"/>
              </a:rPr>
              <a:t> </a:t>
            </a:r>
            <a:r>
              <a:rPr lang="it-IT" dirty="0">
                <a:latin typeface="Calibri"/>
                <a:ea typeface="Calibri"/>
                <a:cs typeface="Times New Roman"/>
              </a:rPr>
              <a:t>Betlemme nasce Gesù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T</a:t>
            </a:r>
            <a:r>
              <a:rPr lang="it-IT" dirty="0">
                <a:latin typeface="Calibri"/>
                <a:ea typeface="Calibri"/>
                <a:cs typeface="Times New Roman"/>
              </a:rPr>
              <a:t>utti arrivano alla grotta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A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</a:t>
            </a:r>
            <a:r>
              <a:rPr lang="it-IT" dirty="0">
                <a:latin typeface="Calibri"/>
                <a:ea typeface="Calibri"/>
                <a:cs typeface="Times New Roman"/>
              </a:rPr>
              <a:t>salutare il Salvatore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L</a:t>
            </a:r>
            <a:r>
              <a:rPr lang="it-IT" dirty="0">
                <a:latin typeface="Calibri"/>
                <a:ea typeface="Calibri"/>
                <a:cs typeface="Times New Roman"/>
              </a:rPr>
              <a:t>a Madre Maria lo culla contenta</a:t>
            </a:r>
            <a:endParaRPr lang="it-IT" sz="1200" dirty="0">
              <a:latin typeface="Calibri"/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t-IT" sz="2800" dirty="0">
                <a:solidFill>
                  <a:srgbClr val="FF0000"/>
                </a:solidFill>
                <a:latin typeface="Calibri"/>
                <a:ea typeface="Calibri"/>
                <a:cs typeface="Times New Roman"/>
              </a:rPr>
              <a:t>E</a:t>
            </a:r>
            <a:r>
              <a:rPr lang="it-IT" sz="2400" dirty="0">
                <a:latin typeface="Calibri"/>
                <a:ea typeface="Calibri"/>
                <a:cs typeface="Times New Roman"/>
              </a:rPr>
              <a:t> </a:t>
            </a:r>
            <a:r>
              <a:rPr lang="it-IT" dirty="0">
                <a:latin typeface="Calibri"/>
                <a:ea typeface="Calibri"/>
                <a:cs typeface="Times New Roman"/>
              </a:rPr>
              <a:t>i pastori Gli rendono omaggio</a:t>
            </a:r>
            <a:endParaRPr lang="it-IT" sz="1200" dirty="0">
              <a:effectLst/>
              <a:latin typeface="Calibri"/>
              <a:ea typeface="Calibri"/>
              <a:cs typeface="Times New Roman"/>
            </a:endParaRPr>
          </a:p>
        </p:txBody>
      </p:sp>
      <p:sp>
        <p:nvSpPr>
          <p:cNvPr id="4" name="AutoShape 2" descr="Risultato immagine per immagini di disegni colorati della natività"/>
          <p:cNvSpPr>
            <a:spLocks noChangeAspect="1" noChangeArrowheads="1"/>
          </p:cNvSpPr>
          <p:nvPr/>
        </p:nvSpPr>
        <p:spPr bwMode="auto">
          <a:xfrm>
            <a:off x="63500" y="-884238"/>
            <a:ext cx="19812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5" name="AutoShape 4" descr="Risultato immagine per immagini di disegni colorati della natività"/>
          <p:cNvSpPr>
            <a:spLocks noChangeAspect="1" noChangeArrowheads="1"/>
          </p:cNvSpPr>
          <p:nvPr/>
        </p:nvSpPr>
        <p:spPr bwMode="auto">
          <a:xfrm>
            <a:off x="215900" y="-731838"/>
            <a:ext cx="1981200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30" name="Picture 6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59" y="2091431"/>
            <a:ext cx="3528393" cy="385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ttangolo 5"/>
          <p:cNvSpPr/>
          <p:nvPr/>
        </p:nvSpPr>
        <p:spPr>
          <a:xfrm>
            <a:off x="1672775" y="6093296"/>
            <a:ext cx="140596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it-IT" sz="1200" dirty="0">
                <a:solidFill>
                  <a:prstClr val="black"/>
                </a:solidFill>
                <a:latin typeface="Calibri"/>
              </a:rPr>
              <a:t>Maestra Pasqualina</a:t>
            </a:r>
          </a:p>
        </p:txBody>
      </p:sp>
    </p:spTree>
    <p:extLst>
      <p:ext uri="{BB962C8B-B14F-4D97-AF65-F5344CB8AC3E}">
        <p14:creationId xmlns:p14="http://schemas.microsoft.com/office/powerpoint/2010/main" val="309924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7623" y="3933056"/>
            <a:ext cx="730091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400" dirty="0">
                <a:solidFill>
                  <a:srgbClr val="FF0000"/>
                </a:solidFill>
                <a:latin typeface="Calibri"/>
              </a:rPr>
              <a:t>PREPARIAMO UN BIGLIETTO DI </a:t>
            </a:r>
            <a:r>
              <a:rPr lang="it-IT" sz="2400" dirty="0" smtClean="0">
                <a:solidFill>
                  <a:srgbClr val="FF0000"/>
                </a:solidFill>
                <a:latin typeface="Calibri"/>
              </a:rPr>
              <a:t>AUGURI PER NATALE </a:t>
            </a:r>
            <a:r>
              <a:rPr lang="it-IT" sz="2000" dirty="0" smtClean="0">
                <a:solidFill>
                  <a:srgbClr val="FF0000"/>
                </a:solidFill>
                <a:latin typeface="Calibri"/>
              </a:rPr>
              <a:t>Occorrente:</a:t>
            </a:r>
            <a: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  <a:t>1) Cartoncino A4 di colore bianco/foglio A4 </a:t>
            </a:r>
            <a:r>
              <a:rPr lang="it-IT" sz="2000" dirty="0" smtClean="0">
                <a:solidFill>
                  <a:srgbClr val="3A3A3A"/>
                </a:solidFill>
                <a:latin typeface="Times New Roman"/>
                <a:ea typeface="Times New Roman"/>
              </a:rPr>
              <a:t>bianco; ritagli di cartoncino colorato ( giallo,  verde, rosso)</a:t>
            </a:r>
            <a: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  <a:t/>
            </a:r>
            <a:b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</a:br>
            <a: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  <a:t>2) Piccoli bottoni/ pennarelli</a:t>
            </a:r>
            <a:b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</a:br>
            <a: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  <a:t>3) Colla </a:t>
            </a:r>
            <a:r>
              <a:rPr lang="it-IT" sz="2000" dirty="0" err="1">
                <a:solidFill>
                  <a:srgbClr val="3A3A3A"/>
                </a:solidFill>
                <a:latin typeface="Times New Roman"/>
                <a:ea typeface="Times New Roman"/>
              </a:rPr>
              <a:t>stick</a:t>
            </a:r>
            <a: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  <a:t>.</a:t>
            </a:r>
            <a:b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</a:br>
            <a:r>
              <a:rPr lang="it-IT" sz="2000" dirty="0">
                <a:solidFill>
                  <a:srgbClr val="3A3A3A"/>
                </a:solidFill>
                <a:latin typeface="Times New Roman"/>
                <a:ea typeface="Times New Roman"/>
              </a:rPr>
              <a:t>4) </a:t>
            </a:r>
            <a:r>
              <a:rPr lang="it-IT" sz="2000" dirty="0" smtClean="0">
                <a:solidFill>
                  <a:srgbClr val="3A3A3A"/>
                </a:solidFill>
                <a:latin typeface="Times New Roman"/>
                <a:ea typeface="Times New Roman"/>
              </a:rPr>
              <a:t>Forbici</a:t>
            </a:r>
          </a:p>
          <a:p>
            <a:pPr lvl="0"/>
            <a:r>
              <a:rPr lang="it-IT" sz="2000" dirty="0" smtClean="0">
                <a:solidFill>
                  <a:srgbClr val="3A3A3A"/>
                </a:solidFill>
                <a:latin typeface="Times New Roman"/>
              </a:rPr>
              <a:t>Durante la video lezione prepareremo insieme il biglietto di auguri</a:t>
            </a:r>
            <a:endParaRPr lang="it-IT" sz="2000" dirty="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8" name="Immagine 7" descr="Risultato immagine per come creare biglietti di auguri per il natale">
            <a:hlinkClick r:id="rId5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8142" y="332656"/>
            <a:ext cx="5911850" cy="373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006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6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Visualizza immagine di ori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8568952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1115616" y="404664"/>
            <a:ext cx="78610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2800" dirty="0">
                <a:solidFill>
                  <a:prstClr val="black"/>
                </a:solidFill>
                <a:latin typeface="Calibri"/>
              </a:rPr>
              <a:t>BUON </a:t>
            </a:r>
            <a:r>
              <a:rPr lang="it-IT" sz="2800" dirty="0" smtClean="0">
                <a:solidFill>
                  <a:prstClr val="black"/>
                </a:solidFill>
                <a:latin typeface="Calibri"/>
              </a:rPr>
              <a:t>NATALE AI NOSTRI PICCOLI TESORI</a:t>
            </a:r>
            <a:endParaRPr lang="it-IT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65068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/>
          <p:cNvSpPr>
            <a:spLocks noGrp="1"/>
          </p:cNvSpPr>
          <p:nvPr>
            <p:ph type="title"/>
          </p:nvPr>
        </p:nvSpPr>
        <p:spPr>
          <a:xfrm>
            <a:off x="722313" y="116633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it-IT" dirty="0" smtClean="0">
                <a:solidFill>
                  <a:srgbClr val="FF0000"/>
                </a:solidFill>
                <a:latin typeface="Lucida Handwriting" panose="03010101010101010101" pitchFamily="66" charset="0"/>
              </a:rPr>
              <a:t>CHRISTMAS FUN</a:t>
            </a:r>
            <a:endParaRPr lang="it-IT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821402"/>
            <a:ext cx="8856984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44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79513" y="116632"/>
            <a:ext cx="5112568" cy="6048672"/>
          </a:xfrm>
        </p:spPr>
        <p:txBody>
          <a:bodyPr>
            <a:noAutofit/>
          </a:bodyPr>
          <a:lstStyle/>
          <a:p>
            <a:pPr algn="l"/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Read.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colour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it-I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</a:t>
            </a: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green </a:t>
            </a:r>
            <a:br>
              <a:rPr lang="it-IT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five red baubles, four blue baubles,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six yellow baubles.  On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 of the tree there is a bright gold angel.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Under the Christmas </a:t>
            </a:r>
            <a:r>
              <a:rPr lang="en-US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tree, </a:t>
            </a:r>
            <a:r>
              <a:rPr lang="en-US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big red presents and three small yellow presents. </a:t>
            </a:r>
            <a:endParaRPr lang="it-IT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ttangolo 6"/>
          <p:cNvSpPr/>
          <p:nvPr/>
        </p:nvSpPr>
        <p:spPr>
          <a:xfrm flipH="1">
            <a:off x="7300912" y="3070523"/>
            <a:ext cx="457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8064" y="1052736"/>
            <a:ext cx="3881039" cy="5616624"/>
          </a:xfrm>
          <a:prstGeom prst="rect">
            <a:avLst/>
          </a:prstGeom>
        </p:spPr>
      </p:pic>
      <p:pic>
        <p:nvPicPr>
          <p:cNvPr id="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11967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67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2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656" y="188640"/>
            <a:ext cx="8534400" cy="3888432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</p:pic>
      <p:sp>
        <p:nvSpPr>
          <p:cNvPr id="11" name="Titolo 10"/>
          <p:cNvSpPr>
            <a:spLocks noGrp="1"/>
          </p:cNvSpPr>
          <p:nvPr>
            <p:ph type="title"/>
          </p:nvPr>
        </p:nvSpPr>
        <p:spPr>
          <a:xfrm>
            <a:off x="301752" y="4365104"/>
            <a:ext cx="8534400" cy="2492896"/>
          </a:xfrm>
        </p:spPr>
        <p:txBody>
          <a:bodyPr>
            <a:noAutofit/>
          </a:bodyPr>
          <a:lstStyle/>
          <a:p>
            <a:pPr algn="just"/>
            <a:r>
              <a:rPr lang="it-IT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Father</a:t>
            </a:r>
            <a:r>
              <a:rPr lang="it-IT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Christmas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an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fat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man. He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wearing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suit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hat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long </a:t>
            </a:r>
            <a:r>
              <a:rPr lang="it-IT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white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beard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flies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his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sleight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he 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brings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presents</a:t>
            </a:r>
            <a:r>
              <a:rPr lang="it-IT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. 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Rudolph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red-nosed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reindeer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has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got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big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it-IT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nose</a:t>
            </a:r>
            <a:r>
              <a:rPr lang="it-IT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it-IT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egnale acust. registr.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80312" y="622211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1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588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tà">
  <a:themeElements>
    <a:clrScheme name="Città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ttà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1398</TotalTime>
  <Words>235</Words>
  <Application>Microsoft Office PowerPoint</Application>
  <PresentationFormat>Presentazione su schermo (4:3)</PresentationFormat>
  <Paragraphs>39</Paragraphs>
  <Slides>11</Slides>
  <Notes>6</Notes>
  <HiddenSlides>0</HiddenSlides>
  <MMClips>6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8" baseType="lpstr">
      <vt:lpstr>Calibri</vt:lpstr>
      <vt:lpstr>Georgia</vt:lpstr>
      <vt:lpstr>Lucida Handwriting</vt:lpstr>
      <vt:lpstr>Times New Roman</vt:lpstr>
      <vt:lpstr>Wingdings</vt:lpstr>
      <vt:lpstr>Wingdings 2</vt:lpstr>
      <vt:lpstr>Città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CHRISTMAS FUN</vt:lpstr>
      <vt:lpstr>Read. Then draw and colour The tree is green  There are five red baubles, four blue baubles, six yellow baubles.  On top of the tree there is a bright gold angel. Under the Christmas tree, there are two big red presents and three small yellow presents. </vt:lpstr>
      <vt:lpstr>Father Christmas is  an old and fat man. He is wearing a red suit, a red hat, a long white beard. He flies in the sky on his sleight and he  brings the presents. . Rudolph is the red-nosed reindeer. It has got a very big red nose. </vt:lpstr>
      <vt:lpstr>Learn  Happy Christmas   Christmas is a time for  party Christmas is home Christmas is a present under the  tree Christmas is love sweet love, sweet love. </vt:lpstr>
      <vt:lpstr>Presentazione standard di PowerPoint</vt:lpstr>
    </vt:vector>
  </TitlesOfParts>
  <Company>Ministero dell'Economia e delle Finanze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poesia</dc:title>
  <dc:creator>Lina</dc:creator>
  <cp:lastModifiedBy>MyPc</cp:lastModifiedBy>
  <cp:revision>142</cp:revision>
  <dcterms:created xsi:type="dcterms:W3CDTF">2020-03-22T15:44:21Z</dcterms:created>
  <dcterms:modified xsi:type="dcterms:W3CDTF">2020-12-15T11:39:32Z</dcterms:modified>
</cp:coreProperties>
</file>