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09" autoAdjust="0"/>
    <p:restoredTop sz="94660"/>
  </p:normalViewPr>
  <p:slideViewPr>
    <p:cSldViewPr>
      <p:cViewPr>
        <p:scale>
          <a:sx n="76" d="100"/>
          <a:sy n="76" d="100"/>
        </p:scale>
        <p:origin x="-9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RACCONTO FANTASTICO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70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STRUTTURA  PERSONAGGI  LUOGO E TEMPO DEL RACCONTO FANTASTICO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90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Disegna la tua città fantastica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7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bambini.it/il-mito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rtalebambini.it/differenza-tra-favola-e-fiab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71800" y="1058252"/>
            <a:ext cx="314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solidFill>
                  <a:srgbClr val="FF0000"/>
                </a:solidFill>
                <a:latin typeface="Calibri"/>
              </a:rPr>
              <a:t>IL RACCONTO FANTASTICO</a:t>
            </a:r>
          </a:p>
        </p:txBody>
      </p:sp>
    </p:spTree>
    <p:extLst>
      <p:ext uri="{BB962C8B-B14F-4D97-AF65-F5344CB8AC3E}">
        <p14:creationId xmlns:p14="http://schemas.microsoft.com/office/powerpoint/2010/main" val="22028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55576" y="1340767"/>
            <a:ext cx="8064896" cy="506191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Rettangolo 2"/>
          <p:cNvSpPr/>
          <p:nvPr/>
        </p:nvSpPr>
        <p:spPr>
          <a:xfrm>
            <a:off x="1925959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2000" dirty="0">
                <a:solidFill>
                  <a:srgbClr val="FF0000"/>
                </a:solidFill>
                <a:latin typeface="Calibri"/>
              </a:rPr>
              <a:t>STRUTTURA  PERSONAGGI  LUOGO E TEMPO DEL RACCONTO FANTASTICO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racconto fantasti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5" y="260648"/>
            <a:ext cx="6768752" cy="31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9824" y="3789040"/>
            <a:ext cx="8418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racconto fantastico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è un genere letterario che si distingue dagli altri perché i fatti, i personaggi e i luoghi di cui si parla non esistono nella realtà. Esistono varie tipologie di racconto fantastico, ciascuna con le sue caratteristiche:</a:t>
            </a:r>
          </a:p>
          <a:p>
            <a:pPr>
              <a:buFont typeface="Arial"/>
              <a:buChar char="•"/>
            </a:pPr>
            <a:endParaRPr lang="it-IT" b="1" dirty="0" smtClean="0">
              <a:solidFill>
                <a:srgbClr val="FF0000"/>
              </a:solidFill>
              <a:hlinkClick r:id="rId3"/>
            </a:endParaRPr>
          </a:p>
          <a:p>
            <a:pPr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  <a:hlinkClick r:id="rId3"/>
              </a:rPr>
              <a:t>Il </a:t>
            </a:r>
            <a:r>
              <a:rPr lang="it-IT" b="1" dirty="0">
                <a:solidFill>
                  <a:srgbClr val="FF0000"/>
                </a:solidFill>
                <a:hlinkClick r:id="rId3"/>
              </a:rPr>
              <a:t>mito </a:t>
            </a:r>
            <a:endParaRPr lang="it-IT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b="1" dirty="0">
                <a:solidFill>
                  <a:srgbClr val="00B0F0"/>
                </a:solidFill>
              </a:rPr>
              <a:t>La </a:t>
            </a:r>
            <a:r>
              <a:rPr lang="it-IT" b="1" dirty="0" smtClean="0">
                <a:solidFill>
                  <a:srgbClr val="00B0F0"/>
                </a:solidFill>
              </a:rPr>
              <a:t>leggenda</a:t>
            </a:r>
            <a:endParaRPr lang="it-IT" dirty="0">
              <a:solidFill>
                <a:srgbClr val="00B0F0"/>
              </a:solidFill>
            </a:endParaRPr>
          </a:p>
          <a:p>
            <a:pPr>
              <a:buFont typeface="Arial"/>
              <a:buChar char="•"/>
            </a:pPr>
            <a:r>
              <a:rPr lang="it-IT" b="1" dirty="0">
                <a:hlinkClick r:id="rId4"/>
              </a:rPr>
              <a:t>La fiaba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b="1" dirty="0">
                <a:hlinkClick r:id="rId4"/>
              </a:rPr>
              <a:t>La favola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615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13276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               </a:t>
            </a:r>
            <a:r>
              <a:rPr lang="it-IT" dirty="0" smtClean="0">
                <a:solidFill>
                  <a:srgbClr val="FF0000"/>
                </a:solidFill>
              </a:rPr>
              <a:t>TESTO </a:t>
            </a:r>
            <a:r>
              <a:rPr lang="it-IT" dirty="0">
                <a:solidFill>
                  <a:srgbClr val="FF0000"/>
                </a:solidFill>
              </a:rPr>
              <a:t>FANTASTICO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Ecco </a:t>
            </a:r>
            <a:r>
              <a:rPr lang="it-IT" dirty="0"/>
              <a:t>uno schema da seguire ogni volta che vorrai inventare una storia fantastica.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8491" y="946768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TITOLO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Nel </a:t>
            </a:r>
            <a:r>
              <a:rPr lang="it-IT" dirty="0"/>
              <a:t>titolo devi lasciare chiaramente intendere ciò di cui vuoi parlare.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8453" y="18768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INTRODUZIONE </a:t>
            </a:r>
          </a:p>
          <a:p>
            <a:r>
              <a:rPr lang="it-IT" dirty="0" smtClean="0"/>
              <a:t>Quando </a:t>
            </a:r>
            <a:r>
              <a:rPr lang="it-IT" dirty="0"/>
              <a:t>inizia la storia? Chi è il protagonista Dove si trova? Perché si trova in quel luogo? Chi è con lui? Che cosa accade?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4623" y="33542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SVOLGIMENTO</a:t>
            </a:r>
          </a:p>
          <a:p>
            <a:r>
              <a:rPr lang="it-IT" dirty="0" smtClean="0"/>
              <a:t>Che </a:t>
            </a:r>
            <a:r>
              <a:rPr lang="it-IT" dirty="0"/>
              <a:t>cosa è accaduto ad un certo punto? Che cosa fa il protagonista? Che cosa è accaduto dopo?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4623" y="45545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CONCLUSIONE</a:t>
            </a:r>
          </a:p>
          <a:p>
            <a:r>
              <a:rPr lang="it-IT" dirty="0" smtClean="0"/>
              <a:t> </a:t>
            </a:r>
            <a:r>
              <a:rPr lang="it-IT" dirty="0"/>
              <a:t>Che cosa è avvenuto alla fine? Come si conclude la vicenda? Per collegare le frasi del racconto usa le parole-gancio (connettivi): poiché, mentre, infine, poi, allora, improvvisamente, subito dopo, prima, dopo, più tardi, durante, intanto …..</a:t>
            </a:r>
          </a:p>
        </p:txBody>
      </p:sp>
    </p:spTree>
    <p:extLst>
      <p:ext uri="{BB962C8B-B14F-4D97-AF65-F5344CB8AC3E}">
        <p14:creationId xmlns:p14="http://schemas.microsoft.com/office/powerpoint/2010/main" val="299475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3936"/>
            <a:ext cx="4320480" cy="47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55010" y="385500"/>
            <a:ext cx="4521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  <a:latin typeface="Calibri"/>
              </a:rPr>
              <a:t>Disegna la tua città fantastica </a:t>
            </a:r>
          </a:p>
        </p:txBody>
      </p:sp>
      <p:pic>
        <p:nvPicPr>
          <p:cNvPr id="2054" name="Picture 6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15" y="1196753"/>
            <a:ext cx="4017641" cy="47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8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391</TotalTime>
  <Words>201</Words>
  <Application>Microsoft Office PowerPoint</Application>
  <PresentationFormat>Presentazione su schermo (4:3)</PresentationFormat>
  <Paragraphs>25</Paragraphs>
  <Slides>5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frase</dc:title>
  <dc:creator>Lina</dc:creator>
  <cp:lastModifiedBy>lina</cp:lastModifiedBy>
  <cp:revision>74</cp:revision>
  <dcterms:created xsi:type="dcterms:W3CDTF">2020-03-22T15:44:21Z</dcterms:created>
  <dcterms:modified xsi:type="dcterms:W3CDTF">2020-11-29T10:23:43Z</dcterms:modified>
</cp:coreProperties>
</file>