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2" autoAdjust="0"/>
  </p:normalViewPr>
  <p:slideViewPr>
    <p:cSldViewPr>
      <p:cViewPr>
        <p:scale>
          <a:sx n="76" d="100"/>
          <a:sy n="76" d="100"/>
        </p:scale>
        <p:origin x="-12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92696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L’ORGANIZZAZIONE DEL CORPO UMANO</a:t>
            </a:r>
            <a:endParaRPr lang="it-IT" sz="3200" dirty="0"/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7471"/>
            <a:ext cx="6552728" cy="53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1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kern="0" dirty="0" smtClean="0">
                <a:solidFill>
                  <a:srgbClr val="FF3300"/>
                </a:solidFill>
                <a:latin typeface="Arial"/>
                <a:ea typeface="+mj-ea"/>
                <a:cs typeface="+mj-cs"/>
              </a:rPr>
              <a:t>             PIU</a:t>
            </a:r>
            <a:r>
              <a:rPr lang="it-IT" sz="2400" b="1" kern="0" dirty="0">
                <a:solidFill>
                  <a:srgbClr val="FF3300"/>
                </a:solidFill>
                <a:latin typeface="Arial"/>
                <a:ea typeface="+mj-ea"/>
                <a:cs typeface="+mj-cs"/>
              </a:rPr>
              <a:t>’ ORGANI</a:t>
            </a:r>
            <a:r>
              <a:rPr lang="it-IT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it-IT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it-IT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SI UNISCONO A FORMARE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411760" y="2060848"/>
            <a:ext cx="3879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3300"/>
                </a:solidFill>
                <a:latin typeface="Arial" charset="0"/>
              </a:rPr>
              <a:t>APPARATI O SISTEMI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427984" y="1340123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322275"/>
            <a:ext cx="1550987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89" y="2322458"/>
            <a:ext cx="154305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3419872" y="2492896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59124" y="3440738"/>
            <a:ext cx="1795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SE COSTITUITI DA ORGANI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E TESSUTI </a:t>
            </a:r>
            <a:r>
              <a:rPr lang="it-IT" u="sng" dirty="0">
                <a:solidFill>
                  <a:srgbClr val="000000"/>
                </a:solidFill>
                <a:latin typeface="Arial" charset="0"/>
              </a:rPr>
              <a:t>DIFFERENTI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55002" y="2584068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32040" y="3400663"/>
            <a:ext cx="169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SE COSTITUITI DA ORGANI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E TESSUTI </a:t>
            </a:r>
            <a:r>
              <a:rPr lang="it-IT" u="sng" dirty="0" smtClean="0">
                <a:solidFill>
                  <a:srgbClr val="000000"/>
                </a:solidFill>
                <a:latin typeface="Arial" charset="0"/>
              </a:rPr>
              <a:t>UGUALI</a:t>
            </a:r>
            <a:endParaRPr lang="it-IT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0489" y="101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7807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25" y="221064"/>
            <a:ext cx="2566988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8282"/>
            <a:ext cx="2736304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9" y="3282366"/>
            <a:ext cx="36004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2366"/>
            <a:ext cx="2736304" cy="30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0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6" y="486568"/>
            <a:ext cx="3637187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273526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09721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2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692696"/>
            <a:ext cx="2232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3300"/>
                </a:solidFill>
                <a:latin typeface="Arial" charset="0"/>
              </a:rPr>
              <a:t>IL CORPO </a:t>
            </a:r>
            <a:r>
              <a:rPr lang="it-IT" b="1" dirty="0">
                <a:solidFill>
                  <a:srgbClr val="FF3300"/>
                </a:solidFill>
                <a:latin typeface="Arial" charset="0"/>
              </a:rPr>
              <a:t>UMANO</a:t>
            </a:r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>
            <a:off x="2987824" y="980728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06696" y="1049595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è formato da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72904" y="162880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 charset="0"/>
              </a:rPr>
              <a:t>CELLULE</a:t>
            </a:r>
            <a:r>
              <a:rPr lang="it-IT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it-IT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043608" y="1998132"/>
            <a:ext cx="1563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unite a formare i</a:t>
            </a: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2925685" y="1898913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72904" y="256490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9900"/>
                </a:solidFill>
                <a:latin typeface="Arial" charset="0"/>
              </a:rPr>
              <a:t>TESSUTI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32196" y="2644804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ne esistono di 4 tipi</a:t>
            </a: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5283985" y="1898913"/>
            <a:ext cx="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5364088" y="194541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579988" y="176075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EPITELIALE</a:t>
            </a:r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>
            <a:off x="5309481" y="2564904"/>
            <a:ext cx="3251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34595" y="2452348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rial" charset="0"/>
              </a:rPr>
              <a:t>NERVOSO</a:t>
            </a:r>
            <a:endParaRPr lang="it-IT" dirty="0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5343060" y="3212976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58960" y="305966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MUSCOLARE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579988" y="363454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CONNETTIVO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5364088" y="3840716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344489" y="1813466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riveste il corpo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093577" y="2490915"/>
            <a:ext cx="1922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con cellule eccitabili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7205565" y="3140297"/>
            <a:ext cx="1972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con cellule contrattili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7205566" y="3688124"/>
            <a:ext cx="2118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collega tessuti e organi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2997132" y="2979761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560594" y="3511876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che formano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465886" y="42049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  <a:latin typeface="Arial" charset="0"/>
              </a:rPr>
              <a:t>ORGANI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3556926" y="4211344"/>
            <a:ext cx="215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riuniti a collaborare ad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3559145" y="4701574"/>
            <a:ext cx="1891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0000"/>
                </a:solidFill>
                <a:latin typeface="Arial" charset="0"/>
              </a:rPr>
              <a:t>una stessa funzione</a:t>
            </a: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 flipH="1" flipV="1">
            <a:off x="3586084" y="4574320"/>
            <a:ext cx="2122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5708784" y="4567492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010165" y="43322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FF"/>
                </a:solidFill>
                <a:latin typeface="Arial" charset="0"/>
              </a:rPr>
              <a:t>SISTEMI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025773" y="4671241"/>
            <a:ext cx="133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FF"/>
                </a:solidFill>
                <a:latin typeface="Arial" charset="0"/>
              </a:rPr>
              <a:t>APPARATI</a:t>
            </a:r>
          </a:p>
        </p:txBody>
      </p:sp>
    </p:spTree>
    <p:extLst>
      <p:ext uri="{BB962C8B-B14F-4D97-AF65-F5344CB8AC3E}">
        <p14:creationId xmlns:p14="http://schemas.microsoft.com/office/powerpoint/2010/main" val="1725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54868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kern="0" dirty="0">
                <a:solidFill>
                  <a:srgbClr val="FF9933"/>
                </a:solidFill>
                <a:latin typeface="Arial"/>
                <a:ea typeface="+mj-ea"/>
                <a:cs typeface="+mj-cs"/>
              </a:rPr>
              <a:t>IMPARIAMO I NOMI SCIENTIFICI </a:t>
            </a:r>
            <a:br>
              <a:rPr lang="it-IT" sz="2400" b="1" kern="0" dirty="0">
                <a:solidFill>
                  <a:srgbClr val="FF9933"/>
                </a:solidFill>
                <a:latin typeface="Arial"/>
                <a:ea typeface="+mj-ea"/>
                <a:cs typeface="+mj-cs"/>
              </a:rPr>
            </a:br>
            <a:r>
              <a:rPr lang="it-IT" sz="2400" b="1" kern="0" dirty="0">
                <a:solidFill>
                  <a:srgbClr val="FF9933"/>
                </a:solidFill>
                <a:latin typeface="Arial"/>
                <a:ea typeface="+mj-ea"/>
                <a:cs typeface="+mj-cs"/>
              </a:rPr>
              <a:t>DELLE PARTI DEL CORPO</a:t>
            </a:r>
            <a:endParaRPr lang="it-IT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1" y="1379677"/>
            <a:ext cx="34321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00658" y="4221088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ARTI INFERIORI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428750"/>
            <a:ext cx="343852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696702" y="4491731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ARTI INFERIORI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92080" y="2420888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ARTI SUPERIORI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23928" y="234888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TRONCO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68960" y="1457833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CAPO</a:t>
            </a:r>
          </a:p>
        </p:txBody>
      </p:sp>
    </p:spTree>
    <p:extLst>
      <p:ext uri="{BB962C8B-B14F-4D97-AF65-F5344CB8AC3E}">
        <p14:creationId xmlns:p14="http://schemas.microsoft.com/office/powerpoint/2010/main" val="288618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27" y="1393031"/>
            <a:ext cx="3577697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33672" y="1409036"/>
            <a:ext cx="865187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095625" y="2312988"/>
            <a:ext cx="2952750" cy="2232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23511" y="1809570"/>
            <a:ext cx="3024753" cy="14034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62" y="3212974"/>
            <a:ext cx="1584176" cy="19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26035" y="431418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66"/>
                </a:solidFill>
                <a:latin typeface="Arial" charset="0"/>
              </a:rPr>
              <a:t>COLLO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86316" y="4170621"/>
            <a:ext cx="1331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333399"/>
                </a:solidFill>
                <a:latin typeface="Arial" charset="0"/>
              </a:rPr>
              <a:t>FACCIA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10170" y="3431233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CRANIO</a:t>
            </a:r>
          </a:p>
        </p:txBody>
      </p:sp>
    </p:spTree>
    <p:extLst>
      <p:ext uri="{BB962C8B-B14F-4D97-AF65-F5344CB8AC3E}">
        <p14:creationId xmlns:p14="http://schemas.microsoft.com/office/powerpoint/2010/main" val="29529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93031"/>
            <a:ext cx="2880320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7"/>
            <a:ext cx="16525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339753" y="2131889"/>
            <a:ext cx="936104" cy="79305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27784" y="2780928"/>
            <a:ext cx="3529013" cy="1655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987824" y="2276872"/>
            <a:ext cx="3600400" cy="1152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52120" y="4090258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8000"/>
                </a:solidFill>
                <a:latin typeface="Arial" charset="0"/>
              </a:rPr>
              <a:t>ADDOME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97457" y="3608809"/>
            <a:ext cx="147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8000"/>
                </a:solidFill>
                <a:latin typeface="Arial" charset="0"/>
              </a:rPr>
              <a:t>TORACE</a:t>
            </a:r>
          </a:p>
        </p:txBody>
      </p:sp>
    </p:spTree>
    <p:extLst>
      <p:ext uri="{BB962C8B-B14F-4D97-AF65-F5344CB8AC3E}">
        <p14:creationId xmlns:p14="http://schemas.microsoft.com/office/powerpoint/2010/main" val="392983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031"/>
            <a:ext cx="3494087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304802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19672" y="2673350"/>
            <a:ext cx="3744416" cy="19797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23729" y="2204417"/>
            <a:ext cx="4968552" cy="12245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endParaRPr lang="it-IT" sz="2400" b="1" dirty="0">
              <a:solidFill>
                <a:srgbClr val="FF33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686219" y="3068960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3300"/>
                </a:solidFill>
                <a:latin typeface="Arial" charset="0"/>
              </a:rPr>
              <a:t>BRACCIO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08075" y="3570436"/>
            <a:ext cx="248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3300"/>
                </a:solidFill>
                <a:latin typeface="Arial" charset="0"/>
              </a:rPr>
              <a:t>AVAMBRACCIO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60590" y="472514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3300"/>
                </a:solidFill>
                <a:latin typeface="Arial" charset="0"/>
              </a:rPr>
              <a:t>MANO</a:t>
            </a:r>
          </a:p>
        </p:txBody>
      </p:sp>
    </p:spTree>
    <p:extLst>
      <p:ext uri="{BB962C8B-B14F-4D97-AF65-F5344CB8AC3E}">
        <p14:creationId xmlns:p14="http://schemas.microsoft.com/office/powerpoint/2010/main" val="168210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94087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2483768" y="1503810"/>
            <a:ext cx="3887788" cy="1512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339752" y="4365104"/>
            <a:ext cx="5040560" cy="28798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3714"/>
            <a:ext cx="1458912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868144" y="1916832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COSCIA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706089" y="3198167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FF"/>
                </a:solidFill>
                <a:latin typeface="Arial" charset="0"/>
              </a:rPr>
              <a:t>GAMBA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83976" y="413427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99CC"/>
                </a:solidFill>
                <a:latin typeface="Arial" charset="0"/>
              </a:rPr>
              <a:t>PIEDE</a:t>
            </a:r>
          </a:p>
        </p:txBody>
      </p:sp>
    </p:spTree>
    <p:extLst>
      <p:ext uri="{BB962C8B-B14F-4D97-AF65-F5344CB8AC3E}">
        <p14:creationId xmlns:p14="http://schemas.microsoft.com/office/powerpoint/2010/main" val="7144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661" y="260648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Il corpo umano è fatto di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11849" y="1412776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3300"/>
                </a:solidFill>
                <a:latin typeface="Arial" charset="0"/>
              </a:rPr>
              <a:t>CELLULE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9" y="891261"/>
            <a:ext cx="1587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204864"/>
            <a:ext cx="5544616" cy="40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12474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Cellule </a:t>
            </a: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tutte uguali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e con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stessa funzione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Arial" charset="0"/>
              </a:rPr>
              <a:t>si 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riuniscono a formare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19872" y="2348880"/>
            <a:ext cx="2115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99FF"/>
                </a:solidFill>
                <a:latin typeface="Arial" charset="0"/>
              </a:rPr>
              <a:t>TESSUTO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18" y="1944795"/>
            <a:ext cx="1587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99FF"/>
                </a:solidFill>
                <a:latin typeface="Arial" charset="0"/>
              </a:rPr>
              <a:t>4</a:t>
            </a: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sono i </a:t>
            </a:r>
            <a:r>
              <a:rPr lang="it-IT" sz="2400" b="1" dirty="0">
                <a:solidFill>
                  <a:srgbClr val="0099FF"/>
                </a:solidFill>
                <a:latin typeface="Arial" charset="0"/>
              </a:rPr>
              <a:t>tipi di tessuti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principali</a:t>
            </a:r>
            <a:endParaRPr lang="it-IT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475655" y="3717032"/>
            <a:ext cx="2709803" cy="1512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561642" y="4026710"/>
            <a:ext cx="625581" cy="1039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028175" y="4115160"/>
            <a:ext cx="431800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13351" y="3829335"/>
            <a:ext cx="2210977" cy="14345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5160447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3300"/>
                </a:solidFill>
                <a:latin typeface="Arial" charset="0"/>
              </a:rPr>
              <a:t>MUSCOLARE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752541" y="5263912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3300"/>
                </a:solidFill>
                <a:latin typeface="Arial" charset="0"/>
              </a:rPr>
              <a:t>NERVOSO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753327" y="5026552"/>
            <a:ext cx="2069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3300"/>
                </a:solidFill>
                <a:latin typeface="Arial" charset="0"/>
              </a:rPr>
              <a:t> EPITELIALE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3300"/>
                </a:solidFill>
                <a:latin typeface="Arial" charset="0"/>
              </a:rPr>
              <a:t>O DI RIVESTIMENTO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035417" y="526391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3300"/>
                </a:solidFill>
                <a:latin typeface="Arial" charset="0"/>
              </a:rPr>
              <a:t>CONNETTIVO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9528" y="2044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kern="0" dirty="0" smtClean="0">
                <a:solidFill>
                  <a:srgbClr val="FF00FF"/>
                </a:solidFill>
                <a:latin typeface="Arial"/>
                <a:ea typeface="+mj-ea"/>
                <a:cs typeface="+mj-cs"/>
              </a:rPr>
              <a:t>          PIU</a:t>
            </a:r>
            <a:r>
              <a:rPr lang="it-IT" sz="2400" b="1" kern="0" dirty="0">
                <a:solidFill>
                  <a:srgbClr val="FF00FF"/>
                </a:solidFill>
                <a:latin typeface="Arial"/>
                <a:ea typeface="+mj-ea"/>
                <a:cs typeface="+mj-cs"/>
              </a:rPr>
              <a:t>’ TESSUTI</a:t>
            </a:r>
            <a:r>
              <a:rPr lang="it-IT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br>
              <a:rPr lang="it-IT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it-IT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SI UNISCONO A FORMARE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75856" y="234888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FF"/>
                </a:solidFill>
                <a:latin typeface="Arial" charset="0"/>
              </a:rPr>
              <a:t>ORGANO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148092" y="1811725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7281"/>
            <a:ext cx="138906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11104"/>
            <a:ext cx="1728788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44111"/>
            <a:ext cx="2033588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5240" y="9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546</TotalTime>
  <Words>134</Words>
  <Application>Microsoft Office PowerPoint</Application>
  <PresentationFormat>Presentazione su schermo (4:3)</PresentationFormat>
  <Paragraphs>57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</dc:title>
  <dc:creator>Lina</dc:creator>
  <cp:lastModifiedBy>lina</cp:lastModifiedBy>
  <cp:revision>93</cp:revision>
  <dcterms:created xsi:type="dcterms:W3CDTF">2020-03-22T15:44:21Z</dcterms:created>
  <dcterms:modified xsi:type="dcterms:W3CDTF">2020-12-14T20:17:47Z</dcterms:modified>
</cp:coreProperties>
</file>