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77" autoAdjust="0"/>
  </p:normalViewPr>
  <p:slideViewPr>
    <p:cSldViewPr>
      <p:cViewPr>
        <p:scale>
          <a:sx n="76" d="100"/>
          <a:sy n="76" d="100"/>
        </p:scale>
        <p:origin x="-120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8424936" cy="63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88640"/>
            <a:ext cx="4080446" cy="634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Prendi un sorriso </a:t>
            </a:r>
            <a:r>
              <a:rPr lang="it-IT" sz="22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(Gandhi)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Prendi un sorriso,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regalalo a chi non l’ha mai avuto.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Prendi un raggio di sole,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fallo volare là dove regna la notte.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Scopri una sorgente,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fa bagnare chi vive nel fango.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Prendi una lacrima,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posala sul volto di chi non ha pianto.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Prendi il coraggio,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mettilo nell’animo di chi non sa lottare.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Scopri la vita,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raccontala a chi non sa capirla.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Prendi la </a:t>
            </a:r>
            <a:r>
              <a:rPr lang="it-IT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speranza,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 vivi nella sua luce.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Prendi la bontà,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 donala a chi non sa donare.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Scopri </a:t>
            </a:r>
            <a:r>
              <a:rPr lang="it-IT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l’amore</a:t>
            </a:r>
            <a: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it-IT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 fallo conoscere al </a:t>
            </a:r>
            <a:r>
              <a:rPr lang="it-IT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mondo.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148064" y="2745736"/>
            <a:ext cx="3419872" cy="188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 versi di questa poesia ci invitano </a:t>
            </a:r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 </a:t>
            </a: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regalare positività a chi ci circonda, inneggiando alla speranza, all’amore e alla </a:t>
            </a:r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bontà.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Impara la poesia e recitala ai tuoi cari condividendo con loro  un  messaggio d’amore per la vita.</a:t>
            </a:r>
            <a:endParaRPr lang="it-IT" sz="11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0590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31640" y="692695"/>
            <a:ext cx="6345648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“La slitta sulla neve” di Marc Chagall, 1944</a:t>
            </a:r>
            <a:endParaRPr lang="it-IT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848872" cy="46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3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310215"/>
            <a:ext cx="8424936" cy="394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Osservate il </a:t>
            </a:r>
            <a:r>
              <a:rPr lang="it-IT" dirty="0" smtClean="0">
                <a:latin typeface="Calibri"/>
                <a:ea typeface="Calibri"/>
                <a:cs typeface="Times New Roman"/>
              </a:rPr>
              <a:t>dipinto di Marc Chagall « </a:t>
            </a:r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La slitta sulla neve»: </a:t>
            </a:r>
            <a:r>
              <a:rPr lang="it-IT" dirty="0">
                <a:latin typeface="Calibri"/>
                <a:ea typeface="Calibri"/>
                <a:cs typeface="Times New Roman"/>
              </a:rPr>
              <a:t>descrivete in modo oggettivo la scena raffigurata, utilizzando punti di vista diversi: prima dall’alto verso il basso, poi dal basso verso l’alto.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latin typeface="Calibri"/>
                <a:ea typeface="Calibri"/>
                <a:cs typeface="Times New Roman"/>
              </a:rPr>
              <a:t>Osservando il dipinto, cosa notate? : </a:t>
            </a:r>
            <a:r>
              <a:rPr lang="it-IT" dirty="0">
                <a:latin typeface="Calibri"/>
                <a:ea typeface="Calibri"/>
                <a:cs typeface="Times New Roman"/>
              </a:rPr>
              <a:t/>
            </a:r>
            <a:br>
              <a:rPr lang="it-IT" dirty="0">
                <a:latin typeface="Calibri"/>
                <a:ea typeface="Calibri"/>
                <a:cs typeface="Times New Roman"/>
              </a:rPr>
            </a:br>
            <a:r>
              <a:rPr lang="it-IT" dirty="0">
                <a:latin typeface="Calibri"/>
                <a:ea typeface="Calibri"/>
                <a:cs typeface="Times New Roman"/>
              </a:rPr>
              <a:t>1 Chi guida la slitta?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2 Com’è il cavallo che traina la slitta?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3 Che cosa trasporta la slitta?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4 Com’è raffigurato il paesaggio nella parte bassa?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latin typeface="Calibri"/>
                <a:ea typeface="Calibri"/>
                <a:cs typeface="Times New Roman"/>
              </a:rPr>
              <a:t>Provate </a:t>
            </a:r>
            <a:r>
              <a:rPr lang="it-IT" dirty="0">
                <a:latin typeface="Calibri"/>
                <a:ea typeface="Calibri"/>
                <a:cs typeface="Times New Roman"/>
              </a:rPr>
              <a:t>a riprodurre il dipinto </a:t>
            </a:r>
            <a:endParaRPr lang="it-IT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it-IT" sz="1200" dirty="0" smtClean="0">
                <a:effectLst/>
                <a:latin typeface="Calibri"/>
                <a:ea typeface="Calibri"/>
                <a:cs typeface="Times New Roman"/>
              </a:rPr>
              <a:t>                                                                               Buon lavoro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386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8" y="1652233"/>
            <a:ext cx="8784976" cy="48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39503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    PREPARIAMO </a:t>
            </a:r>
            <a:r>
              <a:rPr lang="it-IT" sz="2400" dirty="0">
                <a:solidFill>
                  <a:srgbClr val="FF0000"/>
                </a:solidFill>
                <a:latin typeface="Calibri"/>
              </a:rPr>
              <a:t>UN BIGLIETTO DI AUGURI PER </a:t>
            </a:r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NATALE</a:t>
            </a:r>
          </a:p>
          <a:p>
            <a:pPr lvl="0"/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 Occorrente: cartoncino A4 bianco, residuo di cartoncino colorato</a:t>
            </a:r>
            <a:r>
              <a:rPr lang="it-IT" sz="2400" dirty="0">
                <a:solidFill>
                  <a:srgbClr val="FF0000"/>
                </a:solidFill>
                <a:latin typeface="Calibri"/>
              </a:rPr>
              <a:t>,</a:t>
            </a:r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 forbici, colla, pennarelli.</a:t>
            </a:r>
            <a:endParaRPr lang="it-IT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25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isultato immagine per immagini su il nat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168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83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597</TotalTime>
  <Words>135</Words>
  <Application>Microsoft Office PowerPoint</Application>
  <PresentationFormat>Presentazione su schermo (4:3)</PresentationFormat>
  <Paragraphs>14</Paragraphs>
  <Slides>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</dc:title>
  <dc:creator>Lina</dc:creator>
  <cp:lastModifiedBy>lina</cp:lastModifiedBy>
  <cp:revision>119</cp:revision>
  <dcterms:created xsi:type="dcterms:W3CDTF">2020-03-22T15:44:21Z</dcterms:created>
  <dcterms:modified xsi:type="dcterms:W3CDTF">2020-12-15T08:49:54Z</dcterms:modified>
</cp:coreProperties>
</file>